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layout11.xml" ContentType="application/vnd.openxmlformats-officedocument.drawingml.diagram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9"/>
  </p:notesMasterIdLst>
  <p:sldIdLst>
    <p:sldId id="256" r:id="rId3"/>
    <p:sldId id="258" r:id="rId4"/>
    <p:sldId id="271" r:id="rId5"/>
    <p:sldId id="259" r:id="rId6"/>
    <p:sldId id="260" r:id="rId7"/>
    <p:sldId id="261" r:id="rId8"/>
    <p:sldId id="272" r:id="rId9"/>
    <p:sldId id="281" r:id="rId10"/>
    <p:sldId id="282" r:id="rId11"/>
    <p:sldId id="262" r:id="rId12"/>
    <p:sldId id="263" r:id="rId13"/>
    <p:sldId id="264" r:id="rId14"/>
    <p:sldId id="267" r:id="rId15"/>
    <p:sldId id="273" r:id="rId16"/>
    <p:sldId id="274" r:id="rId17"/>
    <p:sldId id="275" r:id="rId18"/>
    <p:sldId id="288" r:id="rId19"/>
    <p:sldId id="277" r:id="rId20"/>
    <p:sldId id="289" r:id="rId21"/>
    <p:sldId id="297" r:id="rId22"/>
    <p:sldId id="290" r:id="rId23"/>
    <p:sldId id="283" r:id="rId24"/>
    <p:sldId id="284" r:id="rId25"/>
    <p:sldId id="285" r:id="rId26"/>
    <p:sldId id="286" r:id="rId27"/>
    <p:sldId id="291" r:id="rId28"/>
    <p:sldId id="292" r:id="rId29"/>
    <p:sldId id="265" r:id="rId30"/>
    <p:sldId id="293" r:id="rId31"/>
    <p:sldId id="266" r:id="rId32"/>
    <p:sldId id="269" r:id="rId33"/>
    <p:sldId id="294" r:id="rId34"/>
    <p:sldId id="295" r:id="rId35"/>
    <p:sldId id="296" r:id="rId36"/>
    <p:sldId id="270" r:id="rId37"/>
    <p:sldId id="298" r:id="rId38"/>
    <p:sldId id="299" r:id="rId39"/>
    <p:sldId id="300" r:id="rId40"/>
    <p:sldId id="301" r:id="rId41"/>
    <p:sldId id="302" r:id="rId42"/>
    <p:sldId id="303" r:id="rId43"/>
    <p:sldId id="307" r:id="rId44"/>
    <p:sldId id="304" r:id="rId45"/>
    <p:sldId id="308" r:id="rId46"/>
    <p:sldId id="320" r:id="rId47"/>
    <p:sldId id="313" r:id="rId48"/>
    <p:sldId id="311" r:id="rId49"/>
    <p:sldId id="317" r:id="rId50"/>
    <p:sldId id="314" r:id="rId51"/>
    <p:sldId id="316" r:id="rId52"/>
    <p:sldId id="318" r:id="rId53"/>
    <p:sldId id="319" r:id="rId54"/>
    <p:sldId id="305" r:id="rId55"/>
    <p:sldId id="315" r:id="rId56"/>
    <p:sldId id="306" r:id="rId57"/>
    <p:sldId id="321" r:id="rId5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F9E5"/>
    <a:srgbClr val="C4EF63"/>
    <a:srgbClr val="6DE5A6"/>
    <a:srgbClr val="F8A6EC"/>
    <a:srgbClr val="DE820C"/>
    <a:srgbClr val="327E6A"/>
    <a:srgbClr val="0C788E"/>
    <a:srgbClr val="B28B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20015" autoAdjust="0"/>
    <p:restoredTop sz="94652" autoAdjust="0"/>
  </p:normalViewPr>
  <p:slideViewPr>
    <p:cSldViewPr>
      <p:cViewPr varScale="1">
        <p:scale>
          <a:sx n="17" d="100"/>
          <a:sy n="17" d="100"/>
        </p:scale>
        <p:origin x="-96" y="-12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4D02D3-9C57-4495-9FB1-EDA3F4FDDB9C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E12F86-E978-4185-8F35-09577857539F}">
      <dgm:prSet phldrT="[Text]"/>
      <dgm:spPr>
        <a:gradFill flip="none" rotWithShape="1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path path="circle">
            <a:fillToRect r="100000" b="100000"/>
          </a:path>
          <a:tileRect l="-100000" t="-100000"/>
        </a:gradFill>
      </dgm:spPr>
      <dgm:t>
        <a:bodyPr/>
        <a:lstStyle/>
        <a:p>
          <a:pPr algn="ctr"/>
          <a:r>
            <a:rPr lang="en-US" b="1" dirty="0" smtClean="0"/>
            <a:t>Social worker`s roles</a:t>
          </a:r>
          <a:endParaRPr lang="en-US" b="1" dirty="0"/>
        </a:p>
      </dgm:t>
    </dgm:pt>
    <dgm:pt modelId="{B718829C-72AB-4C37-9DB6-1C5AA22A579C}" type="parTrans" cxnId="{DB8FC2CB-5C4F-438A-A481-F7701619F0AE}">
      <dgm:prSet/>
      <dgm:spPr/>
      <dgm:t>
        <a:bodyPr/>
        <a:lstStyle/>
        <a:p>
          <a:endParaRPr lang="en-US"/>
        </a:p>
      </dgm:t>
    </dgm:pt>
    <dgm:pt modelId="{53A7668A-D524-439B-B5E5-6693FA2A736D}" type="sibTrans" cxnId="{DB8FC2CB-5C4F-438A-A481-F7701619F0AE}">
      <dgm:prSet/>
      <dgm:spPr/>
      <dgm:t>
        <a:bodyPr/>
        <a:lstStyle/>
        <a:p>
          <a:endParaRPr lang="en-US"/>
        </a:p>
      </dgm:t>
    </dgm:pt>
    <dgm:pt modelId="{20D42CF4-D42B-493B-A6DE-57AE0830874D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en-US" sz="2400" dirty="0" smtClean="0"/>
            <a:t>advocate</a:t>
          </a:r>
          <a:endParaRPr lang="en-US" sz="2400" dirty="0"/>
        </a:p>
      </dgm:t>
    </dgm:pt>
    <dgm:pt modelId="{472928A6-C543-497B-8ED2-14366983076C}" type="parTrans" cxnId="{FA0557A8-5D11-461C-80F7-E78F6A28E3BB}">
      <dgm:prSet/>
      <dgm:spPr/>
      <dgm:t>
        <a:bodyPr/>
        <a:lstStyle/>
        <a:p>
          <a:endParaRPr lang="en-US"/>
        </a:p>
      </dgm:t>
    </dgm:pt>
    <dgm:pt modelId="{9B03F147-D031-445D-80BB-096D1BE3EA51}" type="sibTrans" cxnId="{FA0557A8-5D11-461C-80F7-E78F6A28E3BB}">
      <dgm:prSet/>
      <dgm:spPr/>
      <dgm:t>
        <a:bodyPr/>
        <a:lstStyle/>
        <a:p>
          <a:endParaRPr lang="en-US"/>
        </a:p>
      </dgm:t>
    </dgm:pt>
    <dgm:pt modelId="{70ABAB73-25D9-418F-8B51-8D27ACCFDFC0}">
      <dgm:prSet phldrT="[Text]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en-US" dirty="0" smtClean="0"/>
            <a:t>Care manager</a:t>
          </a:r>
          <a:endParaRPr lang="en-US" dirty="0"/>
        </a:p>
      </dgm:t>
    </dgm:pt>
    <dgm:pt modelId="{413D31E9-5503-4810-8F6A-C85BBC4D9D6E}" type="parTrans" cxnId="{4502CA74-5C33-4CCD-BB9F-01BCAB53CEDA}">
      <dgm:prSet/>
      <dgm:spPr/>
      <dgm:t>
        <a:bodyPr/>
        <a:lstStyle/>
        <a:p>
          <a:endParaRPr lang="en-US"/>
        </a:p>
      </dgm:t>
    </dgm:pt>
    <dgm:pt modelId="{3C81EACB-01F3-475B-BA8F-08F86B5CB781}" type="sibTrans" cxnId="{4502CA74-5C33-4CCD-BB9F-01BCAB53CEDA}">
      <dgm:prSet/>
      <dgm:spPr/>
      <dgm:t>
        <a:bodyPr/>
        <a:lstStyle/>
        <a:p>
          <a:endParaRPr lang="en-US"/>
        </a:p>
      </dgm:t>
    </dgm:pt>
    <dgm:pt modelId="{0D9E1CFE-0905-44D4-A353-5CD3578307B1}">
      <dgm:prSet phldrT="[Text]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en-US" dirty="0" smtClean="0"/>
            <a:t>Assessor of risk or need</a:t>
          </a:r>
          <a:endParaRPr lang="en-US" dirty="0"/>
        </a:p>
      </dgm:t>
    </dgm:pt>
    <dgm:pt modelId="{3BE2098A-38B9-4003-9EDE-E46974DF5085}" type="parTrans" cxnId="{EFAC0A9A-0E78-4EDF-9312-AB1CFC34BC3B}">
      <dgm:prSet/>
      <dgm:spPr/>
      <dgm:t>
        <a:bodyPr/>
        <a:lstStyle/>
        <a:p>
          <a:endParaRPr lang="en-US"/>
        </a:p>
      </dgm:t>
    </dgm:pt>
    <dgm:pt modelId="{9DBECE22-9C0E-4460-AD0D-9E7E77EE2384}" type="sibTrans" cxnId="{EFAC0A9A-0E78-4EDF-9312-AB1CFC34BC3B}">
      <dgm:prSet/>
      <dgm:spPr/>
      <dgm:t>
        <a:bodyPr/>
        <a:lstStyle/>
        <a:p>
          <a:endParaRPr lang="en-US"/>
        </a:p>
      </dgm:t>
    </dgm:pt>
    <dgm:pt modelId="{71B8FB01-0116-41CA-A906-0CD6F3231853}">
      <dgm:prSet phldrT="[Text]" custT="1"/>
      <dgm:spPr>
        <a:solidFill>
          <a:srgbClr val="00B050">
            <a:alpha val="50000"/>
          </a:srgbClr>
        </a:solidFill>
      </dgm:spPr>
      <dgm:t>
        <a:bodyPr/>
        <a:lstStyle/>
        <a:p>
          <a:r>
            <a:rPr lang="en-US" sz="2400" dirty="0" smtClean="0"/>
            <a:t>partner</a:t>
          </a:r>
          <a:endParaRPr lang="en-US" sz="2400" dirty="0"/>
        </a:p>
      </dgm:t>
    </dgm:pt>
    <dgm:pt modelId="{889D0DE1-BA59-4EDE-AC27-A61C4543B558}" type="parTrans" cxnId="{27D94836-14C9-4C77-8C5A-10057640C774}">
      <dgm:prSet/>
      <dgm:spPr/>
      <dgm:t>
        <a:bodyPr/>
        <a:lstStyle/>
        <a:p>
          <a:endParaRPr lang="en-US"/>
        </a:p>
      </dgm:t>
    </dgm:pt>
    <dgm:pt modelId="{1F7DF1D8-DBB8-4AB2-9EE9-53B34F731CA4}" type="sibTrans" cxnId="{27D94836-14C9-4C77-8C5A-10057640C774}">
      <dgm:prSet/>
      <dgm:spPr/>
      <dgm:t>
        <a:bodyPr/>
        <a:lstStyle/>
        <a:p>
          <a:endParaRPr lang="en-US"/>
        </a:p>
      </dgm:t>
    </dgm:pt>
    <dgm:pt modelId="{E21359FF-2D73-46A3-8B99-E7AF1C260F22}">
      <dgm:prSet/>
      <dgm:spPr>
        <a:solidFill>
          <a:schemeClr val="accent6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US" dirty="0" err="1" smtClean="0"/>
            <a:t>Counsellor</a:t>
          </a:r>
          <a:endParaRPr lang="en-US" dirty="0" smtClean="0"/>
        </a:p>
        <a:p>
          <a:r>
            <a:rPr lang="en-US" dirty="0" smtClean="0"/>
            <a:t>(or caseworker) </a:t>
          </a:r>
          <a:endParaRPr lang="en-US" dirty="0"/>
        </a:p>
      </dgm:t>
    </dgm:pt>
    <dgm:pt modelId="{D5171D06-1A08-47EE-9454-3D78FD859AA7}" type="parTrans" cxnId="{21703D40-32B9-485E-960D-9710D8A21C17}">
      <dgm:prSet/>
      <dgm:spPr/>
      <dgm:t>
        <a:bodyPr/>
        <a:lstStyle/>
        <a:p>
          <a:endParaRPr lang="en-US"/>
        </a:p>
      </dgm:t>
    </dgm:pt>
    <dgm:pt modelId="{CDB135FE-DB58-4A26-B0FA-83176218F5FA}" type="sibTrans" cxnId="{21703D40-32B9-485E-960D-9710D8A21C17}">
      <dgm:prSet/>
      <dgm:spPr/>
      <dgm:t>
        <a:bodyPr/>
        <a:lstStyle/>
        <a:p>
          <a:endParaRPr lang="en-US"/>
        </a:p>
      </dgm:t>
    </dgm:pt>
    <dgm:pt modelId="{055D75AA-690C-4213-B4D7-C5580EF0D3E2}">
      <dgm:prSet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dirty="0" smtClean="0"/>
            <a:t>Agent of social control</a:t>
          </a:r>
          <a:endParaRPr lang="en-US" dirty="0"/>
        </a:p>
      </dgm:t>
    </dgm:pt>
    <dgm:pt modelId="{10F719DF-B669-4A82-BE2F-675535AD9DB5}" type="parTrans" cxnId="{CCDD5667-D1AD-4B1A-947C-1F9FB03C2868}">
      <dgm:prSet/>
      <dgm:spPr/>
      <dgm:t>
        <a:bodyPr/>
        <a:lstStyle/>
        <a:p>
          <a:endParaRPr lang="en-US"/>
        </a:p>
      </dgm:t>
    </dgm:pt>
    <dgm:pt modelId="{DB39B320-58C6-4482-A397-B003C08E031C}" type="sibTrans" cxnId="{CCDD5667-D1AD-4B1A-947C-1F9FB03C2868}">
      <dgm:prSet/>
      <dgm:spPr/>
      <dgm:t>
        <a:bodyPr/>
        <a:lstStyle/>
        <a:p>
          <a:endParaRPr lang="en-US"/>
        </a:p>
      </dgm:t>
    </dgm:pt>
    <dgm:pt modelId="{4774B3FF-876F-45B0-BC03-CFC6F0873B70}" type="pres">
      <dgm:prSet presAssocID="{254D02D3-9C57-4495-9FB1-EDA3F4FDDB9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FF2033-59B1-4346-BBF4-5D1949C41E93}" type="pres">
      <dgm:prSet presAssocID="{254D02D3-9C57-4495-9FB1-EDA3F4FDDB9C}" presName="radial" presStyleCnt="0">
        <dgm:presLayoutVars>
          <dgm:animLvl val="ctr"/>
        </dgm:presLayoutVars>
      </dgm:prSet>
      <dgm:spPr/>
    </dgm:pt>
    <dgm:pt modelId="{989136E8-B3B3-490E-BD43-819D675AF5AB}" type="pres">
      <dgm:prSet presAssocID="{8CE12F86-E978-4185-8F35-09577857539F}" presName="centerShape" presStyleLbl="vennNode1" presStyleIdx="0" presStyleCnt="7" custScaleX="117061" custScaleY="60924"/>
      <dgm:spPr/>
      <dgm:t>
        <a:bodyPr/>
        <a:lstStyle/>
        <a:p>
          <a:endParaRPr lang="en-US"/>
        </a:p>
      </dgm:t>
    </dgm:pt>
    <dgm:pt modelId="{D7282A78-7652-4AE6-87C3-2CE348A374A0}" type="pres">
      <dgm:prSet presAssocID="{20D42CF4-D42B-493B-A6DE-57AE0830874D}" presName="node" presStyleLbl="vennNode1" presStyleIdx="1" presStyleCnt="7" custScaleX="209954" custScaleY="75131" custRadScaleRad="113123" custRadScaleInc="7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02982A-33F1-4BA1-A03D-E4F878C11EF3}" type="pres">
      <dgm:prSet presAssocID="{E21359FF-2D73-46A3-8B99-E7AF1C260F22}" presName="node" presStyleLbl="vennNode1" presStyleIdx="2" presStyleCnt="7" custScaleX="201311" custScaleY="69895" custRadScaleRad="178376" custRadScaleInc="154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4EE48B-3B38-4063-9BA7-2C63409DD2C3}" type="pres">
      <dgm:prSet presAssocID="{70ABAB73-25D9-418F-8B51-8D27ACCFDFC0}" presName="node" presStyleLbl="vennNode1" presStyleIdx="3" presStyleCnt="7" custScaleX="195551" custScaleY="86273" custRadScaleRad="172563" custRadScaleInc="-220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4D900A-3455-4A93-8607-C3E3BEA8E149}" type="pres">
      <dgm:prSet presAssocID="{0D9E1CFE-0905-44D4-A353-5CD3578307B1}" presName="node" presStyleLbl="vennNode1" presStyleIdx="4" presStyleCnt="7" custScaleX="198207" custScaleY="96776" custRadScaleRad="109413" custRadScaleInc="25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A86392-8297-41EA-BF4C-B53E8D6D84A0}" type="pres">
      <dgm:prSet presAssocID="{71B8FB01-0116-41CA-A906-0CD6F3231853}" presName="node" presStyleLbl="vennNode1" presStyleIdx="5" presStyleCnt="7" custScaleX="208633" custScaleY="78106" custRadScaleRad="175235" custRadScaleInc="164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23A89B-83F3-4192-A0EC-20B0D3601D91}" type="pres">
      <dgm:prSet presAssocID="{055D75AA-690C-4213-B4D7-C5580EF0D3E2}" presName="node" presStyleLbl="vennNode1" presStyleIdx="6" presStyleCnt="7" custScaleX="206626" custScaleY="77456" custRadScaleRad="159406" custRadScaleInc="-126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0557A8-5D11-461C-80F7-E78F6A28E3BB}" srcId="{8CE12F86-E978-4185-8F35-09577857539F}" destId="{20D42CF4-D42B-493B-A6DE-57AE0830874D}" srcOrd="0" destOrd="0" parTransId="{472928A6-C543-497B-8ED2-14366983076C}" sibTransId="{9B03F147-D031-445D-80BB-096D1BE3EA51}"/>
    <dgm:cxn modelId="{3DDFC560-110D-4A12-85F5-89B71B8A9985}" type="presOf" srcId="{71B8FB01-0116-41CA-A906-0CD6F3231853}" destId="{43A86392-8297-41EA-BF4C-B53E8D6D84A0}" srcOrd="0" destOrd="0" presId="urn:microsoft.com/office/officeart/2005/8/layout/radial3"/>
    <dgm:cxn modelId="{CCDD5667-D1AD-4B1A-947C-1F9FB03C2868}" srcId="{8CE12F86-E978-4185-8F35-09577857539F}" destId="{055D75AA-690C-4213-B4D7-C5580EF0D3E2}" srcOrd="5" destOrd="0" parTransId="{10F719DF-B669-4A82-BE2F-675535AD9DB5}" sibTransId="{DB39B320-58C6-4482-A397-B003C08E031C}"/>
    <dgm:cxn modelId="{764DA460-2A2B-4C24-90B0-A77BD73B3EE5}" type="presOf" srcId="{055D75AA-690C-4213-B4D7-C5580EF0D3E2}" destId="{4723A89B-83F3-4192-A0EC-20B0D3601D91}" srcOrd="0" destOrd="0" presId="urn:microsoft.com/office/officeart/2005/8/layout/radial3"/>
    <dgm:cxn modelId="{27D94836-14C9-4C77-8C5A-10057640C774}" srcId="{8CE12F86-E978-4185-8F35-09577857539F}" destId="{71B8FB01-0116-41CA-A906-0CD6F3231853}" srcOrd="4" destOrd="0" parTransId="{889D0DE1-BA59-4EDE-AC27-A61C4543B558}" sibTransId="{1F7DF1D8-DBB8-4AB2-9EE9-53B34F731CA4}"/>
    <dgm:cxn modelId="{7D371563-43A6-4BB9-BF35-59F8066C356F}" type="presOf" srcId="{20D42CF4-D42B-493B-A6DE-57AE0830874D}" destId="{D7282A78-7652-4AE6-87C3-2CE348A374A0}" srcOrd="0" destOrd="0" presId="urn:microsoft.com/office/officeart/2005/8/layout/radial3"/>
    <dgm:cxn modelId="{21703D40-32B9-485E-960D-9710D8A21C17}" srcId="{8CE12F86-E978-4185-8F35-09577857539F}" destId="{E21359FF-2D73-46A3-8B99-E7AF1C260F22}" srcOrd="1" destOrd="0" parTransId="{D5171D06-1A08-47EE-9454-3D78FD859AA7}" sibTransId="{CDB135FE-DB58-4A26-B0FA-83176218F5FA}"/>
    <dgm:cxn modelId="{DB8FC2CB-5C4F-438A-A481-F7701619F0AE}" srcId="{254D02D3-9C57-4495-9FB1-EDA3F4FDDB9C}" destId="{8CE12F86-E978-4185-8F35-09577857539F}" srcOrd="0" destOrd="0" parTransId="{B718829C-72AB-4C37-9DB6-1C5AA22A579C}" sibTransId="{53A7668A-D524-439B-B5E5-6693FA2A736D}"/>
    <dgm:cxn modelId="{86BCB194-D1E4-4D01-AA42-664B2D4847B7}" type="presOf" srcId="{254D02D3-9C57-4495-9FB1-EDA3F4FDDB9C}" destId="{4774B3FF-876F-45B0-BC03-CFC6F0873B70}" srcOrd="0" destOrd="0" presId="urn:microsoft.com/office/officeart/2005/8/layout/radial3"/>
    <dgm:cxn modelId="{AF83AFD2-B360-42B6-BC25-906DDF6DD18B}" type="presOf" srcId="{0D9E1CFE-0905-44D4-A353-5CD3578307B1}" destId="{E34D900A-3455-4A93-8607-C3E3BEA8E149}" srcOrd="0" destOrd="0" presId="urn:microsoft.com/office/officeart/2005/8/layout/radial3"/>
    <dgm:cxn modelId="{E561F6EB-F3E1-49C1-B258-F762DB93CB11}" type="presOf" srcId="{E21359FF-2D73-46A3-8B99-E7AF1C260F22}" destId="{D302982A-33F1-4BA1-A03D-E4F878C11EF3}" srcOrd="0" destOrd="0" presId="urn:microsoft.com/office/officeart/2005/8/layout/radial3"/>
    <dgm:cxn modelId="{9CF2B991-9967-4E6A-AE33-92D6A8280587}" type="presOf" srcId="{70ABAB73-25D9-418F-8B51-8D27ACCFDFC0}" destId="{074EE48B-3B38-4063-9BA7-2C63409DD2C3}" srcOrd="0" destOrd="0" presId="urn:microsoft.com/office/officeart/2005/8/layout/radial3"/>
    <dgm:cxn modelId="{702F4B33-4F02-423B-AF20-2EEEDF34FD6C}" type="presOf" srcId="{8CE12F86-E978-4185-8F35-09577857539F}" destId="{989136E8-B3B3-490E-BD43-819D675AF5AB}" srcOrd="0" destOrd="0" presId="urn:microsoft.com/office/officeart/2005/8/layout/radial3"/>
    <dgm:cxn modelId="{4502CA74-5C33-4CCD-BB9F-01BCAB53CEDA}" srcId="{8CE12F86-E978-4185-8F35-09577857539F}" destId="{70ABAB73-25D9-418F-8B51-8D27ACCFDFC0}" srcOrd="2" destOrd="0" parTransId="{413D31E9-5503-4810-8F6A-C85BBC4D9D6E}" sibTransId="{3C81EACB-01F3-475B-BA8F-08F86B5CB781}"/>
    <dgm:cxn modelId="{EFAC0A9A-0E78-4EDF-9312-AB1CFC34BC3B}" srcId="{8CE12F86-E978-4185-8F35-09577857539F}" destId="{0D9E1CFE-0905-44D4-A353-5CD3578307B1}" srcOrd="3" destOrd="0" parTransId="{3BE2098A-38B9-4003-9EDE-E46974DF5085}" sibTransId="{9DBECE22-9C0E-4460-AD0D-9E7E77EE2384}"/>
    <dgm:cxn modelId="{B84A90F4-A5BC-41CC-99DC-E351A1726F40}" type="presParOf" srcId="{4774B3FF-876F-45B0-BC03-CFC6F0873B70}" destId="{1AFF2033-59B1-4346-BBF4-5D1949C41E93}" srcOrd="0" destOrd="0" presId="urn:microsoft.com/office/officeart/2005/8/layout/radial3"/>
    <dgm:cxn modelId="{01A1F8F3-56AA-4F07-B35F-5F9226508B5A}" type="presParOf" srcId="{1AFF2033-59B1-4346-BBF4-5D1949C41E93}" destId="{989136E8-B3B3-490E-BD43-819D675AF5AB}" srcOrd="0" destOrd="0" presId="urn:microsoft.com/office/officeart/2005/8/layout/radial3"/>
    <dgm:cxn modelId="{E22D9222-2637-4613-BAF5-8EEB841A6951}" type="presParOf" srcId="{1AFF2033-59B1-4346-BBF4-5D1949C41E93}" destId="{D7282A78-7652-4AE6-87C3-2CE348A374A0}" srcOrd="1" destOrd="0" presId="urn:microsoft.com/office/officeart/2005/8/layout/radial3"/>
    <dgm:cxn modelId="{0C7E0EA9-A469-4CBA-82B5-321E63EB35E7}" type="presParOf" srcId="{1AFF2033-59B1-4346-BBF4-5D1949C41E93}" destId="{D302982A-33F1-4BA1-A03D-E4F878C11EF3}" srcOrd="2" destOrd="0" presId="urn:microsoft.com/office/officeart/2005/8/layout/radial3"/>
    <dgm:cxn modelId="{CBEA2A2C-AED5-4853-AF1F-2E8D0AB2BC3D}" type="presParOf" srcId="{1AFF2033-59B1-4346-BBF4-5D1949C41E93}" destId="{074EE48B-3B38-4063-9BA7-2C63409DD2C3}" srcOrd="3" destOrd="0" presId="urn:microsoft.com/office/officeart/2005/8/layout/radial3"/>
    <dgm:cxn modelId="{BFDE64A0-D1CA-4382-9003-A62CE1301832}" type="presParOf" srcId="{1AFF2033-59B1-4346-BBF4-5D1949C41E93}" destId="{E34D900A-3455-4A93-8607-C3E3BEA8E149}" srcOrd="4" destOrd="0" presId="urn:microsoft.com/office/officeart/2005/8/layout/radial3"/>
    <dgm:cxn modelId="{9E337CCB-BB48-418F-A3A7-9E1C57031ECD}" type="presParOf" srcId="{1AFF2033-59B1-4346-BBF4-5D1949C41E93}" destId="{43A86392-8297-41EA-BF4C-B53E8D6D84A0}" srcOrd="5" destOrd="0" presId="urn:microsoft.com/office/officeart/2005/8/layout/radial3"/>
    <dgm:cxn modelId="{8ADF0E35-BC1C-4F8D-B050-D39065644D5F}" type="presParOf" srcId="{1AFF2033-59B1-4346-BBF4-5D1949C41E93}" destId="{4723A89B-83F3-4192-A0EC-20B0D3601D91}" srcOrd="6" destOrd="0" presId="urn:microsoft.com/office/officeart/2005/8/layout/radial3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34E40C3-DA95-4950-AC6D-68458204BC06}" type="doc">
      <dgm:prSet loTypeId="urn:microsoft.com/office/officeart/2008/layout/PictureStrip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C3908D-A2ED-43D9-BCEF-7E3F9E32935E}">
      <dgm:prSet phldrT="[Text]" custT="1"/>
      <dgm:spPr/>
      <dgm:t>
        <a:bodyPr/>
        <a:lstStyle/>
        <a:p>
          <a:pPr algn="ctr"/>
          <a:r>
            <a:rPr lang="fa-IR" sz="3200" b="1" dirty="0" smtClean="0">
              <a:cs typeface="B Nazanin" pitchFamily="2" charset="-78"/>
            </a:rPr>
            <a:t>توانمندسازی مراجعان</a:t>
          </a:r>
          <a:endParaRPr lang="en-US" sz="3200" b="1" dirty="0">
            <a:cs typeface="B Nazanin" pitchFamily="2" charset="-78"/>
          </a:endParaRPr>
        </a:p>
      </dgm:t>
    </dgm:pt>
    <dgm:pt modelId="{94D38CE7-6A67-435A-8A7C-4B28083E801A}" type="parTrans" cxnId="{683D81C6-0CBC-4E24-9DB0-4CDD6B5C92A7}">
      <dgm:prSet/>
      <dgm:spPr/>
      <dgm:t>
        <a:bodyPr/>
        <a:lstStyle/>
        <a:p>
          <a:endParaRPr lang="en-US"/>
        </a:p>
      </dgm:t>
    </dgm:pt>
    <dgm:pt modelId="{25A89694-8861-4990-BF38-AF4647E8F386}" type="sibTrans" cxnId="{683D81C6-0CBC-4E24-9DB0-4CDD6B5C92A7}">
      <dgm:prSet/>
      <dgm:spPr/>
      <dgm:t>
        <a:bodyPr/>
        <a:lstStyle/>
        <a:p>
          <a:endParaRPr lang="en-US"/>
        </a:p>
      </dgm:t>
    </dgm:pt>
    <dgm:pt modelId="{972465CC-EEC5-47C4-BE46-31ED20C6FA66}">
      <dgm:prSet phldrT="[Text]" custT="1"/>
      <dgm:spPr/>
      <dgm:t>
        <a:bodyPr/>
        <a:lstStyle/>
        <a:p>
          <a:pPr algn="ctr"/>
          <a:r>
            <a:rPr lang="fa-IR" sz="3200" b="1" dirty="0" smtClean="0">
              <a:cs typeface="B Nazanin" pitchFamily="2" charset="-78"/>
            </a:rPr>
            <a:t>شناسایی همراه با مراجع</a:t>
          </a:r>
          <a:endParaRPr lang="en-US" sz="3200" b="1" dirty="0">
            <a:cs typeface="B Nazanin" pitchFamily="2" charset="-78"/>
          </a:endParaRPr>
        </a:p>
      </dgm:t>
    </dgm:pt>
    <dgm:pt modelId="{B0E995A6-1708-4D09-A198-AECC502E8AAD}" type="parTrans" cxnId="{C7E50666-803A-45AC-B87B-FFDEEA73BD7D}">
      <dgm:prSet/>
      <dgm:spPr/>
      <dgm:t>
        <a:bodyPr/>
        <a:lstStyle/>
        <a:p>
          <a:endParaRPr lang="en-US"/>
        </a:p>
      </dgm:t>
    </dgm:pt>
    <dgm:pt modelId="{B863575C-F6E2-4881-842B-27BE58919935}" type="sibTrans" cxnId="{C7E50666-803A-45AC-B87B-FFDEEA73BD7D}">
      <dgm:prSet/>
      <dgm:spPr/>
      <dgm:t>
        <a:bodyPr/>
        <a:lstStyle/>
        <a:p>
          <a:endParaRPr lang="en-US"/>
        </a:p>
      </dgm:t>
    </dgm:pt>
    <dgm:pt modelId="{DAA1AFA5-6CC6-4A3D-967C-DB54A8575D59}">
      <dgm:prSet phldrT="[Text]" custT="1"/>
      <dgm:spPr/>
      <dgm:t>
        <a:bodyPr/>
        <a:lstStyle/>
        <a:p>
          <a:pPr algn="ctr"/>
          <a:r>
            <a:rPr lang="fa-IR" sz="3200" b="1" dirty="0" smtClean="0">
              <a:cs typeface="B Nazanin" pitchFamily="2" charset="-78"/>
            </a:rPr>
            <a:t>بنای پایه های قانونی</a:t>
          </a:r>
          <a:endParaRPr lang="en-US" sz="3200" b="1" dirty="0">
            <a:cs typeface="B Nazanin" pitchFamily="2" charset="-78"/>
          </a:endParaRPr>
        </a:p>
      </dgm:t>
    </dgm:pt>
    <dgm:pt modelId="{E1676C0B-BE92-46AF-A87D-3F19A292138C}" type="parTrans" cxnId="{A99DECF8-4429-434A-BD27-DFBE836066CB}">
      <dgm:prSet/>
      <dgm:spPr/>
      <dgm:t>
        <a:bodyPr/>
        <a:lstStyle/>
        <a:p>
          <a:endParaRPr lang="en-US"/>
        </a:p>
      </dgm:t>
    </dgm:pt>
    <dgm:pt modelId="{F2B794E1-9211-44C7-8C12-63FC64B6D49D}" type="sibTrans" cxnId="{A99DECF8-4429-434A-BD27-DFBE836066CB}">
      <dgm:prSet/>
      <dgm:spPr/>
      <dgm:t>
        <a:bodyPr/>
        <a:lstStyle/>
        <a:p>
          <a:endParaRPr lang="en-US"/>
        </a:p>
      </dgm:t>
    </dgm:pt>
    <dgm:pt modelId="{9ADA9147-E087-4EC2-BDAA-291D084F4E90}" type="pres">
      <dgm:prSet presAssocID="{A34E40C3-DA95-4950-AC6D-68458204BC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C91AC9-A2E9-47FB-A074-35BA4FC46F1A}" type="pres">
      <dgm:prSet presAssocID="{66C3908D-A2ED-43D9-BCEF-7E3F9E32935E}" presName="composite" presStyleCnt="0"/>
      <dgm:spPr/>
    </dgm:pt>
    <dgm:pt modelId="{392FA532-0547-4EC1-B4D7-315AE0D40029}" type="pres">
      <dgm:prSet presAssocID="{66C3908D-A2ED-43D9-BCEF-7E3F9E32935E}" presName="rect1" presStyleLbl="trAlignAcc1" presStyleIdx="0" presStyleCnt="3" custScaleX="137260" custLinFactNeighborX="3700" custLinFactNeighborY="37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908830-C851-4AAE-93FA-74125F4E61C5}" type="pres">
      <dgm:prSet presAssocID="{66C3908D-A2ED-43D9-BCEF-7E3F9E32935E}" presName="rect2" presStyleLbl="fgImgPlace1" presStyleIdx="0" presStyleCnt="3" custScaleX="177993" custScaleY="71848" custLinFactX="-57047" custLinFactNeighborX="-100000" custLinFactNeighborY="18505"/>
      <dgm:spPr>
        <a:solidFill>
          <a:srgbClr val="00B050"/>
        </a:solidFill>
      </dgm:spPr>
    </dgm:pt>
    <dgm:pt modelId="{201B8856-43BC-4BCD-B740-AD7B18E18982}" type="pres">
      <dgm:prSet presAssocID="{25A89694-8861-4990-BF38-AF4647E8F386}" presName="sibTrans" presStyleCnt="0"/>
      <dgm:spPr/>
    </dgm:pt>
    <dgm:pt modelId="{C70BF3C3-74E1-4557-9D5D-C3BFC7F90EB2}" type="pres">
      <dgm:prSet presAssocID="{972465CC-EEC5-47C4-BE46-31ED20C6FA66}" presName="composite" presStyleCnt="0"/>
      <dgm:spPr/>
    </dgm:pt>
    <dgm:pt modelId="{A1285AD3-AE12-47CC-881E-088EBA364077}" type="pres">
      <dgm:prSet presAssocID="{972465CC-EEC5-47C4-BE46-31ED20C6FA66}" presName="rect1" presStyleLbl="trAlignAcc1" presStyleIdx="1" presStyleCnt="3" custScaleX="130936" custScaleY="90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2735B-5A88-4465-A6B7-17CF24E32C0A}" type="pres">
      <dgm:prSet presAssocID="{972465CC-EEC5-47C4-BE46-31ED20C6FA66}" presName="rect2" presStyleLbl="fgImgPlace1" presStyleIdx="1" presStyleCnt="3" custScaleX="152602" custScaleY="68025" custLinFactX="-44390" custLinFactNeighborX="-100000" custLinFactNeighborY="15425"/>
      <dgm:spPr>
        <a:solidFill>
          <a:srgbClr val="6DE5A6"/>
        </a:solidFill>
      </dgm:spPr>
    </dgm:pt>
    <dgm:pt modelId="{A95D8F9D-E184-4857-ADD2-455CAACC59FF}" type="pres">
      <dgm:prSet presAssocID="{B863575C-F6E2-4881-842B-27BE58919935}" presName="sibTrans" presStyleCnt="0"/>
      <dgm:spPr/>
    </dgm:pt>
    <dgm:pt modelId="{B764C6C8-CFDE-4C79-9850-CD8C139CEF77}" type="pres">
      <dgm:prSet presAssocID="{DAA1AFA5-6CC6-4A3D-967C-DB54A8575D59}" presName="composite" presStyleCnt="0"/>
      <dgm:spPr/>
    </dgm:pt>
    <dgm:pt modelId="{AB6F9051-135E-46A7-A52C-0035905896A5}" type="pres">
      <dgm:prSet presAssocID="{DAA1AFA5-6CC6-4A3D-967C-DB54A8575D59}" presName="rect1" presStyleLbl="trAlignAcc1" presStyleIdx="2" presStyleCnt="3" custScaleX="125980" custScaleY="90521" custLinFactNeighborX="-2541" custLinFactNeighborY="52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ED1797-9617-4D14-BEC4-3694D46E1F69}" type="pres">
      <dgm:prSet presAssocID="{DAA1AFA5-6CC6-4A3D-967C-DB54A8575D59}" presName="rect2" presStyleLbl="fgImgPlace1" presStyleIdx="2" presStyleCnt="3" custScaleX="152932" custScaleY="65834" custLinFactX="-51235" custLinFactNeighborX="-100000" custLinFactNeighborY="19708"/>
      <dgm:spPr>
        <a:solidFill>
          <a:srgbClr val="C4EF63"/>
        </a:solidFill>
      </dgm:spPr>
    </dgm:pt>
  </dgm:ptLst>
  <dgm:cxnLst>
    <dgm:cxn modelId="{7B7EFE04-7CCD-48EE-8AF1-481664CE1300}" type="presOf" srcId="{DAA1AFA5-6CC6-4A3D-967C-DB54A8575D59}" destId="{AB6F9051-135E-46A7-A52C-0035905896A5}" srcOrd="0" destOrd="0" presId="urn:microsoft.com/office/officeart/2008/layout/PictureStrips"/>
    <dgm:cxn modelId="{B3879487-0AA1-44AE-B63F-125DBC375A95}" type="presOf" srcId="{A34E40C3-DA95-4950-AC6D-68458204BC06}" destId="{9ADA9147-E087-4EC2-BDAA-291D084F4E90}" srcOrd="0" destOrd="0" presId="urn:microsoft.com/office/officeart/2008/layout/PictureStrips"/>
    <dgm:cxn modelId="{683D81C6-0CBC-4E24-9DB0-4CDD6B5C92A7}" srcId="{A34E40C3-DA95-4950-AC6D-68458204BC06}" destId="{66C3908D-A2ED-43D9-BCEF-7E3F9E32935E}" srcOrd="0" destOrd="0" parTransId="{94D38CE7-6A67-435A-8A7C-4B28083E801A}" sibTransId="{25A89694-8861-4990-BF38-AF4647E8F386}"/>
    <dgm:cxn modelId="{A99DECF8-4429-434A-BD27-DFBE836066CB}" srcId="{A34E40C3-DA95-4950-AC6D-68458204BC06}" destId="{DAA1AFA5-6CC6-4A3D-967C-DB54A8575D59}" srcOrd="2" destOrd="0" parTransId="{E1676C0B-BE92-46AF-A87D-3F19A292138C}" sibTransId="{F2B794E1-9211-44C7-8C12-63FC64B6D49D}"/>
    <dgm:cxn modelId="{C7E50666-803A-45AC-B87B-FFDEEA73BD7D}" srcId="{A34E40C3-DA95-4950-AC6D-68458204BC06}" destId="{972465CC-EEC5-47C4-BE46-31ED20C6FA66}" srcOrd="1" destOrd="0" parTransId="{B0E995A6-1708-4D09-A198-AECC502E8AAD}" sibTransId="{B863575C-F6E2-4881-842B-27BE58919935}"/>
    <dgm:cxn modelId="{BB107B12-361D-4DFC-BCFB-E9C2EF8497F0}" type="presOf" srcId="{66C3908D-A2ED-43D9-BCEF-7E3F9E32935E}" destId="{392FA532-0547-4EC1-B4D7-315AE0D40029}" srcOrd="0" destOrd="0" presId="urn:microsoft.com/office/officeart/2008/layout/PictureStrips"/>
    <dgm:cxn modelId="{73B4AD6A-3FFF-4B9C-AEC9-F5866C25098E}" type="presOf" srcId="{972465CC-EEC5-47C4-BE46-31ED20C6FA66}" destId="{A1285AD3-AE12-47CC-881E-088EBA364077}" srcOrd="0" destOrd="0" presId="urn:microsoft.com/office/officeart/2008/layout/PictureStrips"/>
    <dgm:cxn modelId="{A6249F37-25CA-445E-A4E8-A4395B1042F3}" type="presParOf" srcId="{9ADA9147-E087-4EC2-BDAA-291D084F4E90}" destId="{7AC91AC9-A2E9-47FB-A074-35BA4FC46F1A}" srcOrd="0" destOrd="0" presId="urn:microsoft.com/office/officeart/2008/layout/PictureStrips"/>
    <dgm:cxn modelId="{EA2B45B5-A45E-461C-BF34-A8D88FB2A8AC}" type="presParOf" srcId="{7AC91AC9-A2E9-47FB-A074-35BA4FC46F1A}" destId="{392FA532-0547-4EC1-B4D7-315AE0D40029}" srcOrd="0" destOrd="0" presId="urn:microsoft.com/office/officeart/2008/layout/PictureStrips"/>
    <dgm:cxn modelId="{F1D16BA2-8E72-4ED0-8AE9-8E77B7C8B779}" type="presParOf" srcId="{7AC91AC9-A2E9-47FB-A074-35BA4FC46F1A}" destId="{3B908830-C851-4AAE-93FA-74125F4E61C5}" srcOrd="1" destOrd="0" presId="urn:microsoft.com/office/officeart/2008/layout/PictureStrips"/>
    <dgm:cxn modelId="{A6179CFB-7C8B-45AE-8094-FB03478E538D}" type="presParOf" srcId="{9ADA9147-E087-4EC2-BDAA-291D084F4E90}" destId="{201B8856-43BC-4BCD-B740-AD7B18E18982}" srcOrd="1" destOrd="0" presId="urn:microsoft.com/office/officeart/2008/layout/PictureStrips"/>
    <dgm:cxn modelId="{8E020B02-D1A9-4FD9-BB89-F0B2E58B9A61}" type="presParOf" srcId="{9ADA9147-E087-4EC2-BDAA-291D084F4E90}" destId="{C70BF3C3-74E1-4557-9D5D-C3BFC7F90EB2}" srcOrd="2" destOrd="0" presId="urn:microsoft.com/office/officeart/2008/layout/PictureStrips"/>
    <dgm:cxn modelId="{82601821-D01F-4050-B863-76F925815672}" type="presParOf" srcId="{C70BF3C3-74E1-4557-9D5D-C3BFC7F90EB2}" destId="{A1285AD3-AE12-47CC-881E-088EBA364077}" srcOrd="0" destOrd="0" presId="urn:microsoft.com/office/officeart/2008/layout/PictureStrips"/>
    <dgm:cxn modelId="{F15DD5D2-E20B-4457-B4E2-3D58F4AFF9D9}" type="presParOf" srcId="{C70BF3C3-74E1-4557-9D5D-C3BFC7F90EB2}" destId="{AF52735B-5A88-4465-A6B7-17CF24E32C0A}" srcOrd="1" destOrd="0" presId="urn:microsoft.com/office/officeart/2008/layout/PictureStrips"/>
    <dgm:cxn modelId="{A67D176D-DD82-4889-B6A8-B00E1D674038}" type="presParOf" srcId="{9ADA9147-E087-4EC2-BDAA-291D084F4E90}" destId="{A95D8F9D-E184-4857-ADD2-455CAACC59FF}" srcOrd="3" destOrd="0" presId="urn:microsoft.com/office/officeart/2008/layout/PictureStrips"/>
    <dgm:cxn modelId="{CCC984D7-9B8A-49D0-9DE4-A8C15D3724E1}" type="presParOf" srcId="{9ADA9147-E087-4EC2-BDAA-291D084F4E90}" destId="{B764C6C8-CFDE-4C79-9850-CD8C139CEF77}" srcOrd="4" destOrd="0" presId="urn:microsoft.com/office/officeart/2008/layout/PictureStrips"/>
    <dgm:cxn modelId="{69090B14-4452-4012-9E0C-B779661324D2}" type="presParOf" srcId="{B764C6C8-CFDE-4C79-9850-CD8C139CEF77}" destId="{AB6F9051-135E-46A7-A52C-0035905896A5}" srcOrd="0" destOrd="0" presId="urn:microsoft.com/office/officeart/2008/layout/PictureStrips"/>
    <dgm:cxn modelId="{40D096F4-DF60-4712-8505-54999F543D83}" type="presParOf" srcId="{B764C6C8-CFDE-4C79-9850-CD8C139CEF77}" destId="{C3ED1797-9617-4D14-BEC4-3694D46E1F69}" srcOrd="1" destOrd="0" presId="urn:microsoft.com/office/officeart/2008/layout/PictureStrips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95B53BC-4983-4555-B352-738CAB19669C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C9032F2E-461D-49BD-8679-28A5A1F96AD0}">
      <dgm:prSet custT="1"/>
      <dgm:spPr>
        <a:solidFill>
          <a:schemeClr val="bg1">
            <a:lumMod val="85000"/>
          </a:schemeClr>
        </a:solidFill>
        <a:ln>
          <a:solidFill>
            <a:srgbClr val="FFFF00"/>
          </a:solidFill>
        </a:ln>
      </dgm:spPr>
      <dgm:t>
        <a:bodyPr/>
        <a:lstStyle/>
        <a:p>
          <a:pPr rtl="1"/>
          <a:r>
            <a:rPr lang="fa-IR" sz="3200" dirty="0" smtClean="0">
              <a:solidFill>
                <a:schemeClr val="tx1"/>
              </a:solidFill>
              <a:cs typeface="B Nazanin" pitchFamily="2" charset="-78"/>
            </a:rPr>
            <a:t>يك تسهيلگر است.</a:t>
          </a:r>
        </a:p>
      </dgm:t>
    </dgm:pt>
    <dgm:pt modelId="{AECEBFD8-83F5-422D-962B-447989312C3F}" type="parTrans" cxnId="{9815CE41-A5E6-47D1-BA93-722CAB1CDFE0}">
      <dgm:prSet/>
      <dgm:spPr/>
      <dgm:t>
        <a:bodyPr/>
        <a:lstStyle/>
        <a:p>
          <a:endParaRPr lang="en-US"/>
        </a:p>
      </dgm:t>
    </dgm:pt>
    <dgm:pt modelId="{484176E4-F5AF-4B96-9991-B6E7A4BB0BB0}" type="sibTrans" cxnId="{9815CE41-A5E6-47D1-BA93-722CAB1CDFE0}">
      <dgm:prSet/>
      <dgm:spPr/>
      <dgm:t>
        <a:bodyPr/>
        <a:lstStyle/>
        <a:p>
          <a:endParaRPr lang="en-US"/>
        </a:p>
      </dgm:t>
    </dgm:pt>
    <dgm:pt modelId="{EC741D08-F270-40FC-90B9-027E34F0D715}">
      <dgm:prSet custT="1"/>
      <dgm:spPr>
        <a:solidFill>
          <a:schemeClr val="bg1">
            <a:lumMod val="85000"/>
          </a:schemeClr>
        </a:solidFill>
        <a:ln>
          <a:solidFill>
            <a:srgbClr val="92D050"/>
          </a:solidFill>
        </a:ln>
      </dgm:spPr>
      <dgm:t>
        <a:bodyPr/>
        <a:lstStyle/>
        <a:p>
          <a:pPr rtl="1"/>
          <a:r>
            <a:rPr lang="fa-IR" sz="3200" dirty="0" smtClean="0">
              <a:solidFill>
                <a:schemeClr val="tx1"/>
              </a:solidFill>
              <a:cs typeface="B Nazanin" pitchFamily="2" charset="-78"/>
            </a:rPr>
            <a:t>فرد راهمراهي مي كند(شانه به شانه فرد حركت     مي كند) ولي براي او تصميم نمي گيرد.</a:t>
          </a:r>
        </a:p>
      </dgm:t>
    </dgm:pt>
    <dgm:pt modelId="{4839E14E-59D7-4D02-A809-5F7D64D469D1}" type="parTrans" cxnId="{AACDCFC2-E9E2-4452-8E61-74CFCA85D650}">
      <dgm:prSet/>
      <dgm:spPr/>
      <dgm:t>
        <a:bodyPr/>
        <a:lstStyle/>
        <a:p>
          <a:endParaRPr lang="en-US"/>
        </a:p>
      </dgm:t>
    </dgm:pt>
    <dgm:pt modelId="{1AFCDB7E-24FE-49B0-AE85-5F5115A41A94}" type="sibTrans" cxnId="{AACDCFC2-E9E2-4452-8E61-74CFCA85D650}">
      <dgm:prSet/>
      <dgm:spPr/>
      <dgm:t>
        <a:bodyPr/>
        <a:lstStyle/>
        <a:p>
          <a:endParaRPr lang="en-US"/>
        </a:p>
      </dgm:t>
    </dgm:pt>
    <dgm:pt modelId="{32839798-DFE3-4D4E-9C85-2494D677AF26}">
      <dgm:prSet custT="1"/>
      <dgm:spPr>
        <a:solidFill>
          <a:schemeClr val="bg1">
            <a:lumMod val="85000"/>
          </a:schemeClr>
        </a:solidFill>
        <a:ln>
          <a:solidFill>
            <a:srgbClr val="7030A0"/>
          </a:solidFill>
        </a:ln>
      </dgm:spPr>
      <dgm:t>
        <a:bodyPr/>
        <a:lstStyle/>
        <a:p>
          <a:pPr rtl="1"/>
          <a:r>
            <a:rPr lang="fa-IR" sz="3200" dirty="0" smtClean="0">
              <a:solidFill>
                <a:schemeClr val="tx1"/>
              </a:solidFill>
              <a:cs typeface="B Nazanin" pitchFamily="2" charset="-78"/>
            </a:rPr>
            <a:t>پذيراي شنيدن احساسات و عواطف افراد است.</a:t>
          </a:r>
        </a:p>
      </dgm:t>
    </dgm:pt>
    <dgm:pt modelId="{4CC670AD-9561-4B23-9F80-A713D69F1D53}" type="parTrans" cxnId="{8652676A-B384-42D7-8F22-3415D109EA75}">
      <dgm:prSet/>
      <dgm:spPr/>
      <dgm:t>
        <a:bodyPr/>
        <a:lstStyle/>
        <a:p>
          <a:endParaRPr lang="en-US"/>
        </a:p>
      </dgm:t>
    </dgm:pt>
    <dgm:pt modelId="{583BAD28-04DC-4B6C-8F20-7BE329DED7D6}" type="sibTrans" cxnId="{8652676A-B384-42D7-8F22-3415D109EA75}">
      <dgm:prSet/>
      <dgm:spPr/>
      <dgm:t>
        <a:bodyPr/>
        <a:lstStyle/>
        <a:p>
          <a:endParaRPr lang="en-US"/>
        </a:p>
      </dgm:t>
    </dgm:pt>
    <dgm:pt modelId="{991D7B22-739F-4EB0-9876-4183B4E7C16F}">
      <dgm:prSet custT="1"/>
      <dgm:spPr>
        <a:solidFill>
          <a:schemeClr val="bg1">
            <a:lumMod val="85000"/>
          </a:schemeClr>
        </a:solidFill>
        <a:ln>
          <a:solidFill>
            <a:srgbClr val="00B0F0"/>
          </a:solidFill>
        </a:ln>
      </dgm:spPr>
      <dgm:t>
        <a:bodyPr/>
        <a:lstStyle/>
        <a:p>
          <a:pPr rtl="1"/>
          <a:r>
            <a:rPr lang="fa-IR" sz="3200" dirty="0" smtClean="0">
              <a:solidFill>
                <a:schemeClr val="tx1"/>
              </a:solidFill>
              <a:cs typeface="B Nazanin" pitchFamily="2" charset="-78"/>
            </a:rPr>
            <a:t>از برآورده شدن نيازهاي اساسي مطمئن مي شود.</a:t>
          </a:r>
        </a:p>
      </dgm:t>
    </dgm:pt>
    <dgm:pt modelId="{05673F16-8C8D-4859-9980-5593D869DCA9}" type="parTrans" cxnId="{43EEC886-9FB7-499D-B797-AA49A138ACA0}">
      <dgm:prSet/>
      <dgm:spPr/>
      <dgm:t>
        <a:bodyPr/>
        <a:lstStyle/>
        <a:p>
          <a:endParaRPr lang="en-US"/>
        </a:p>
      </dgm:t>
    </dgm:pt>
    <dgm:pt modelId="{EE95B566-C3FB-4722-A488-19A2C52686AC}" type="sibTrans" cxnId="{43EEC886-9FB7-499D-B797-AA49A138ACA0}">
      <dgm:prSet/>
      <dgm:spPr/>
      <dgm:t>
        <a:bodyPr/>
        <a:lstStyle/>
        <a:p>
          <a:endParaRPr lang="en-US"/>
        </a:p>
      </dgm:t>
    </dgm:pt>
    <dgm:pt modelId="{00B29E80-129A-41B3-BEFB-54113DC07517}" type="pres">
      <dgm:prSet presAssocID="{795B53BC-4983-4555-B352-738CAB19669C}" presName="linearFlow" presStyleCnt="0">
        <dgm:presLayoutVars>
          <dgm:dir/>
          <dgm:resizeHandles val="exact"/>
        </dgm:presLayoutVars>
      </dgm:prSet>
      <dgm:spPr/>
    </dgm:pt>
    <dgm:pt modelId="{BCA6FD68-BF37-4EA7-AD86-CF825809E7A8}" type="pres">
      <dgm:prSet presAssocID="{C9032F2E-461D-49BD-8679-28A5A1F96AD0}" presName="composite" presStyleCnt="0"/>
      <dgm:spPr/>
    </dgm:pt>
    <dgm:pt modelId="{ECCD3F5D-D7DE-422B-8745-17B5EC2736D1}" type="pres">
      <dgm:prSet presAssocID="{C9032F2E-461D-49BD-8679-28A5A1F96AD0}" presName="imgShp" presStyleLbl="fgImgPlace1" presStyleIdx="0" presStyleCnt="4" custLinFactNeighborX="-15583" custLinFactNeighborY="-3"/>
      <dgm:spPr>
        <a:solidFill>
          <a:schemeClr val="tx1"/>
        </a:solidFill>
        <a:ln>
          <a:solidFill>
            <a:srgbClr val="FF0000"/>
          </a:solidFill>
        </a:ln>
      </dgm:spPr>
    </dgm:pt>
    <dgm:pt modelId="{21619B97-5596-4B7D-A2A5-ABC6173140D0}" type="pres">
      <dgm:prSet presAssocID="{C9032F2E-461D-49BD-8679-28A5A1F96AD0}" presName="txShp" presStyleLbl="node1" presStyleIdx="0" presStyleCnt="4" custLinFactNeighborX="-9482" custLinFactNeighborY="-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A2C23CA-1F8B-4292-9C59-AD7619FE82C5}" type="pres">
      <dgm:prSet presAssocID="{484176E4-F5AF-4B96-9991-B6E7A4BB0BB0}" presName="spacing" presStyleCnt="0"/>
      <dgm:spPr/>
    </dgm:pt>
    <dgm:pt modelId="{DD4B9E54-B821-47BD-B010-266B46E4A2E9}" type="pres">
      <dgm:prSet presAssocID="{991D7B22-739F-4EB0-9876-4183B4E7C16F}" presName="composite" presStyleCnt="0"/>
      <dgm:spPr/>
    </dgm:pt>
    <dgm:pt modelId="{8415BF94-3B07-47D7-A56A-FE6FD5094D1A}" type="pres">
      <dgm:prSet presAssocID="{991D7B22-739F-4EB0-9876-4183B4E7C16F}" presName="imgShp" presStyleLbl="fgImgPlace1" presStyleIdx="1" presStyleCnt="4" custLinFactNeighborX="-18353" custLinFactNeighborY="1608"/>
      <dgm:spPr>
        <a:solidFill>
          <a:schemeClr val="tx1"/>
        </a:solidFill>
        <a:ln>
          <a:solidFill>
            <a:srgbClr val="00B050"/>
          </a:solidFill>
        </a:ln>
      </dgm:spPr>
    </dgm:pt>
    <dgm:pt modelId="{6D651F40-E403-4750-B5B3-BAA20943CBFE}" type="pres">
      <dgm:prSet presAssocID="{991D7B22-739F-4EB0-9876-4183B4E7C16F}" presName="txShp" presStyleLbl="node1" presStyleIdx="1" presStyleCnt="4" custLinFactNeighborX="-12018" custLinFactNeighborY="160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0F4D745-01A7-4C2D-B5F1-8170509B74DD}" type="pres">
      <dgm:prSet presAssocID="{EE95B566-C3FB-4722-A488-19A2C52686AC}" presName="spacing" presStyleCnt="0"/>
      <dgm:spPr/>
    </dgm:pt>
    <dgm:pt modelId="{DA3C1AAD-40CF-493D-B98C-56F1D5056D9F}" type="pres">
      <dgm:prSet presAssocID="{EC741D08-F270-40FC-90B9-027E34F0D715}" presName="composite" presStyleCnt="0"/>
      <dgm:spPr/>
    </dgm:pt>
    <dgm:pt modelId="{E039C3E7-6EC7-4176-9C6A-8986BAC8D292}" type="pres">
      <dgm:prSet presAssocID="{EC741D08-F270-40FC-90B9-027E34F0D715}" presName="imgShp" presStyleLbl="fgImgPlace1" presStyleIdx="2" presStyleCnt="4" custLinFactNeighborX="2498" custLinFactNeighborY="-3700"/>
      <dgm:spPr>
        <a:solidFill>
          <a:schemeClr val="tx1"/>
        </a:solidFill>
        <a:ln>
          <a:solidFill>
            <a:srgbClr val="DE820C"/>
          </a:solidFill>
        </a:ln>
      </dgm:spPr>
    </dgm:pt>
    <dgm:pt modelId="{7BB6EE9F-2AA9-4038-BBE6-21701DC52C07}" type="pres">
      <dgm:prSet presAssocID="{EC741D08-F270-40FC-90B9-027E34F0D715}" presName="txShp" presStyleLbl="node1" presStyleIdx="2" presStyleCnt="4" custScaleX="133146" custLinFactNeighborX="16969" custLinFactNeighborY="-37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4C49CE-FA30-45C1-9391-675D8824738F}" type="pres">
      <dgm:prSet presAssocID="{1AFCDB7E-24FE-49B0-AE85-5F5115A41A94}" presName="spacing" presStyleCnt="0"/>
      <dgm:spPr/>
    </dgm:pt>
    <dgm:pt modelId="{F4C6E087-6856-4CF0-82F1-65B3B930DE41}" type="pres">
      <dgm:prSet presAssocID="{32839798-DFE3-4D4E-9C85-2494D677AF26}" presName="composite" presStyleCnt="0"/>
      <dgm:spPr/>
    </dgm:pt>
    <dgm:pt modelId="{375BAED1-DE12-4E0C-AE65-6914CD409DFA}" type="pres">
      <dgm:prSet presAssocID="{32839798-DFE3-4D4E-9C85-2494D677AF26}" presName="imgShp" presStyleLbl="fgImgPlace1" presStyleIdx="3" presStyleCnt="4" custLinFactNeighborX="-1818" custLinFactNeighborY="-2089"/>
      <dgm:spPr>
        <a:solidFill>
          <a:schemeClr val="tx1"/>
        </a:solidFill>
        <a:ln>
          <a:solidFill>
            <a:srgbClr val="00B0F0"/>
          </a:solidFill>
        </a:ln>
      </dgm:spPr>
    </dgm:pt>
    <dgm:pt modelId="{4F1C2645-254A-47AA-B5E7-DDD2135AF612}" type="pres">
      <dgm:prSet presAssocID="{32839798-DFE3-4D4E-9C85-2494D677AF26}" presName="txShp" presStyleLbl="node1" presStyleIdx="3" presStyleCnt="4" custScaleX="11516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8F34936C-4542-4693-8F1F-D57804AA64DF}" type="presOf" srcId="{C9032F2E-461D-49BD-8679-28A5A1F96AD0}" destId="{21619B97-5596-4B7D-A2A5-ABC6173140D0}" srcOrd="0" destOrd="0" presId="urn:microsoft.com/office/officeart/2005/8/layout/vList3#1"/>
    <dgm:cxn modelId="{A3DF61B6-DFF0-4015-BB74-0993E83712C6}" type="presOf" srcId="{991D7B22-739F-4EB0-9876-4183B4E7C16F}" destId="{6D651F40-E403-4750-B5B3-BAA20943CBFE}" srcOrd="0" destOrd="0" presId="urn:microsoft.com/office/officeart/2005/8/layout/vList3#1"/>
    <dgm:cxn modelId="{AACDCFC2-E9E2-4452-8E61-74CFCA85D650}" srcId="{795B53BC-4983-4555-B352-738CAB19669C}" destId="{EC741D08-F270-40FC-90B9-027E34F0D715}" srcOrd="2" destOrd="0" parTransId="{4839E14E-59D7-4D02-A809-5F7D64D469D1}" sibTransId="{1AFCDB7E-24FE-49B0-AE85-5F5115A41A94}"/>
    <dgm:cxn modelId="{9815CE41-A5E6-47D1-BA93-722CAB1CDFE0}" srcId="{795B53BC-4983-4555-B352-738CAB19669C}" destId="{C9032F2E-461D-49BD-8679-28A5A1F96AD0}" srcOrd="0" destOrd="0" parTransId="{AECEBFD8-83F5-422D-962B-447989312C3F}" sibTransId="{484176E4-F5AF-4B96-9991-B6E7A4BB0BB0}"/>
    <dgm:cxn modelId="{8652676A-B384-42D7-8F22-3415D109EA75}" srcId="{795B53BC-4983-4555-B352-738CAB19669C}" destId="{32839798-DFE3-4D4E-9C85-2494D677AF26}" srcOrd="3" destOrd="0" parTransId="{4CC670AD-9561-4B23-9F80-A713D69F1D53}" sibTransId="{583BAD28-04DC-4B6C-8F20-7BE329DED7D6}"/>
    <dgm:cxn modelId="{1E705B52-BDC0-404A-A396-E3B4CE4259C5}" type="presOf" srcId="{EC741D08-F270-40FC-90B9-027E34F0D715}" destId="{7BB6EE9F-2AA9-4038-BBE6-21701DC52C07}" srcOrd="0" destOrd="0" presId="urn:microsoft.com/office/officeart/2005/8/layout/vList3#1"/>
    <dgm:cxn modelId="{43EEC886-9FB7-499D-B797-AA49A138ACA0}" srcId="{795B53BC-4983-4555-B352-738CAB19669C}" destId="{991D7B22-739F-4EB0-9876-4183B4E7C16F}" srcOrd="1" destOrd="0" parTransId="{05673F16-8C8D-4859-9980-5593D869DCA9}" sibTransId="{EE95B566-C3FB-4722-A488-19A2C52686AC}"/>
    <dgm:cxn modelId="{214E948E-040C-4315-BEF4-95A20FBA6125}" type="presOf" srcId="{32839798-DFE3-4D4E-9C85-2494D677AF26}" destId="{4F1C2645-254A-47AA-B5E7-DDD2135AF612}" srcOrd="0" destOrd="0" presId="urn:microsoft.com/office/officeart/2005/8/layout/vList3#1"/>
    <dgm:cxn modelId="{9B8AC1B4-D19D-4D4F-9AA9-B07588619AED}" type="presOf" srcId="{795B53BC-4983-4555-B352-738CAB19669C}" destId="{00B29E80-129A-41B3-BEFB-54113DC07517}" srcOrd="0" destOrd="0" presId="urn:microsoft.com/office/officeart/2005/8/layout/vList3#1"/>
    <dgm:cxn modelId="{9EB28280-63F6-4497-A195-5F723AD6DC0F}" type="presParOf" srcId="{00B29E80-129A-41B3-BEFB-54113DC07517}" destId="{BCA6FD68-BF37-4EA7-AD86-CF825809E7A8}" srcOrd="0" destOrd="0" presId="urn:microsoft.com/office/officeart/2005/8/layout/vList3#1"/>
    <dgm:cxn modelId="{3DC9CD8A-13BB-4DA7-80D2-85FBB5884F82}" type="presParOf" srcId="{BCA6FD68-BF37-4EA7-AD86-CF825809E7A8}" destId="{ECCD3F5D-D7DE-422B-8745-17B5EC2736D1}" srcOrd="0" destOrd="0" presId="urn:microsoft.com/office/officeart/2005/8/layout/vList3#1"/>
    <dgm:cxn modelId="{86CE1C82-FC9C-40E2-A3A9-388AC12CF155}" type="presParOf" srcId="{BCA6FD68-BF37-4EA7-AD86-CF825809E7A8}" destId="{21619B97-5596-4B7D-A2A5-ABC6173140D0}" srcOrd="1" destOrd="0" presId="urn:microsoft.com/office/officeart/2005/8/layout/vList3#1"/>
    <dgm:cxn modelId="{67648231-41A6-44ED-B947-1D87D8771AB0}" type="presParOf" srcId="{00B29E80-129A-41B3-BEFB-54113DC07517}" destId="{7A2C23CA-1F8B-4292-9C59-AD7619FE82C5}" srcOrd="1" destOrd="0" presId="urn:microsoft.com/office/officeart/2005/8/layout/vList3#1"/>
    <dgm:cxn modelId="{19B0A30C-EEA7-412D-BA4D-87FBD2C69AE8}" type="presParOf" srcId="{00B29E80-129A-41B3-BEFB-54113DC07517}" destId="{DD4B9E54-B821-47BD-B010-266B46E4A2E9}" srcOrd="2" destOrd="0" presId="urn:microsoft.com/office/officeart/2005/8/layout/vList3#1"/>
    <dgm:cxn modelId="{F94CAC6F-6AF2-4442-BF30-EF5799DCAA7A}" type="presParOf" srcId="{DD4B9E54-B821-47BD-B010-266B46E4A2E9}" destId="{8415BF94-3B07-47D7-A56A-FE6FD5094D1A}" srcOrd="0" destOrd="0" presId="urn:microsoft.com/office/officeart/2005/8/layout/vList3#1"/>
    <dgm:cxn modelId="{D50D5979-D476-4E17-A023-2AD8B61DE937}" type="presParOf" srcId="{DD4B9E54-B821-47BD-B010-266B46E4A2E9}" destId="{6D651F40-E403-4750-B5B3-BAA20943CBFE}" srcOrd="1" destOrd="0" presId="urn:microsoft.com/office/officeart/2005/8/layout/vList3#1"/>
    <dgm:cxn modelId="{074F7A77-94CB-42AF-8BBF-B44517D0F14E}" type="presParOf" srcId="{00B29E80-129A-41B3-BEFB-54113DC07517}" destId="{E0F4D745-01A7-4C2D-B5F1-8170509B74DD}" srcOrd="3" destOrd="0" presId="urn:microsoft.com/office/officeart/2005/8/layout/vList3#1"/>
    <dgm:cxn modelId="{6352CD29-48CC-43F0-B835-EED1882773BF}" type="presParOf" srcId="{00B29E80-129A-41B3-BEFB-54113DC07517}" destId="{DA3C1AAD-40CF-493D-B98C-56F1D5056D9F}" srcOrd="4" destOrd="0" presId="urn:microsoft.com/office/officeart/2005/8/layout/vList3#1"/>
    <dgm:cxn modelId="{8F03AA20-1661-4E18-90EC-3FD50D419AFF}" type="presParOf" srcId="{DA3C1AAD-40CF-493D-B98C-56F1D5056D9F}" destId="{E039C3E7-6EC7-4176-9C6A-8986BAC8D292}" srcOrd="0" destOrd="0" presId="urn:microsoft.com/office/officeart/2005/8/layout/vList3#1"/>
    <dgm:cxn modelId="{41711B2C-71F9-49D1-B9C1-AAB7F330C704}" type="presParOf" srcId="{DA3C1AAD-40CF-493D-B98C-56F1D5056D9F}" destId="{7BB6EE9F-2AA9-4038-BBE6-21701DC52C07}" srcOrd="1" destOrd="0" presId="urn:microsoft.com/office/officeart/2005/8/layout/vList3#1"/>
    <dgm:cxn modelId="{8E280089-2D30-4677-8AA8-A253BA35AADA}" type="presParOf" srcId="{00B29E80-129A-41B3-BEFB-54113DC07517}" destId="{484C49CE-FA30-45C1-9391-675D8824738F}" srcOrd="5" destOrd="0" presId="urn:microsoft.com/office/officeart/2005/8/layout/vList3#1"/>
    <dgm:cxn modelId="{103C02E7-255F-476E-ABD3-A8AB3AD731A8}" type="presParOf" srcId="{00B29E80-129A-41B3-BEFB-54113DC07517}" destId="{F4C6E087-6856-4CF0-82F1-65B3B930DE41}" srcOrd="6" destOrd="0" presId="urn:microsoft.com/office/officeart/2005/8/layout/vList3#1"/>
    <dgm:cxn modelId="{2856FB05-2CDB-4DB5-B462-66CA52B485F4}" type="presParOf" srcId="{F4C6E087-6856-4CF0-82F1-65B3B930DE41}" destId="{375BAED1-DE12-4E0C-AE65-6914CD409DFA}" srcOrd="0" destOrd="0" presId="urn:microsoft.com/office/officeart/2005/8/layout/vList3#1"/>
    <dgm:cxn modelId="{FC53618E-9EEB-4B3B-A776-9DD5EE8F7165}" type="presParOf" srcId="{F4C6E087-6856-4CF0-82F1-65B3B930DE41}" destId="{4F1C2645-254A-47AA-B5E7-DDD2135AF612}" srcOrd="1" destOrd="0" presId="urn:microsoft.com/office/officeart/2005/8/layout/vList3#1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6108ECB-D6EF-4EA4-A0B3-7EFEC2D324D5}" type="doc">
      <dgm:prSet loTypeId="urn:microsoft.com/office/officeart/2005/8/layout/vList3#2" loCatId="list" qsTypeId="urn:microsoft.com/office/officeart/2005/8/quickstyle/simple1" qsCatId="simple" csTypeId="urn:microsoft.com/office/officeart/2005/8/colors/accent1_2" csCatId="accent1" phldr="1"/>
      <dgm:spPr/>
    </dgm:pt>
    <dgm:pt modelId="{0C67E34A-C656-4072-A4CB-12B6DF68247B}">
      <dgm:prSet custT="1"/>
      <dgm:spPr>
        <a:solidFill>
          <a:schemeClr val="bg1">
            <a:lumMod val="85000"/>
          </a:schemeClr>
        </a:solidFill>
        <a:ln>
          <a:solidFill>
            <a:srgbClr val="F8A6EC"/>
          </a:solidFill>
        </a:ln>
      </dgm:spPr>
      <dgm:t>
        <a:bodyPr/>
        <a:lstStyle/>
        <a:p>
          <a:pPr rtl="1"/>
          <a:r>
            <a:rPr lang="fa-IR" sz="3200" dirty="0" smtClean="0">
              <a:solidFill>
                <a:schemeClr val="tx1"/>
              </a:solidFill>
              <a:cs typeface="B Nazanin" pitchFamily="2" charset="-78"/>
            </a:rPr>
            <a:t>به ساير متخصصان ارجاع           مي دهد.</a:t>
          </a:r>
        </a:p>
      </dgm:t>
    </dgm:pt>
    <dgm:pt modelId="{8BBB8C5D-CA42-4C31-AF15-B11171DFDC03}" type="parTrans" cxnId="{A5DC3FF5-CDF0-48C4-83A9-BBF31273ACBB}">
      <dgm:prSet/>
      <dgm:spPr/>
      <dgm:t>
        <a:bodyPr/>
        <a:lstStyle/>
        <a:p>
          <a:endParaRPr lang="en-US"/>
        </a:p>
      </dgm:t>
    </dgm:pt>
    <dgm:pt modelId="{2E401E03-B419-4E65-992D-BD015789C38D}" type="sibTrans" cxnId="{A5DC3FF5-CDF0-48C4-83A9-BBF31273ACBB}">
      <dgm:prSet/>
      <dgm:spPr/>
      <dgm:t>
        <a:bodyPr/>
        <a:lstStyle/>
        <a:p>
          <a:endParaRPr lang="en-US"/>
        </a:p>
      </dgm:t>
    </dgm:pt>
    <dgm:pt modelId="{9E371C86-0F7C-42BE-9F98-B8E9AD6A298C}">
      <dgm:prSet custT="1"/>
      <dgm:spPr>
        <a:solidFill>
          <a:schemeClr val="bg1">
            <a:lumMod val="85000"/>
          </a:schemeClr>
        </a:solidFill>
        <a:ln>
          <a:solidFill>
            <a:srgbClr val="6DE5A6"/>
          </a:solidFill>
        </a:ln>
      </dgm:spPr>
      <dgm:t>
        <a:bodyPr/>
        <a:lstStyle/>
        <a:p>
          <a:pPr rtl="1"/>
          <a:r>
            <a:rPr lang="fa-IR" sz="3200" dirty="0" smtClean="0">
              <a:solidFill>
                <a:schemeClr val="tx1"/>
              </a:solidFill>
              <a:cs typeface="B Nazanin" pitchFamily="2" charset="-78"/>
            </a:rPr>
            <a:t>بر اطرافيان فرد حساب                مي كند.</a:t>
          </a:r>
        </a:p>
      </dgm:t>
    </dgm:pt>
    <dgm:pt modelId="{C62E17BF-49D6-4F5C-BE5D-545BA71D6C29}" type="parTrans" cxnId="{A9251CCD-0621-448F-9DE7-A3BB4A05A22D}">
      <dgm:prSet/>
      <dgm:spPr/>
      <dgm:t>
        <a:bodyPr/>
        <a:lstStyle/>
        <a:p>
          <a:endParaRPr lang="en-US"/>
        </a:p>
      </dgm:t>
    </dgm:pt>
    <dgm:pt modelId="{C523471D-5559-495B-BE08-A3288FEEFE83}" type="sibTrans" cxnId="{A9251CCD-0621-448F-9DE7-A3BB4A05A22D}">
      <dgm:prSet/>
      <dgm:spPr/>
      <dgm:t>
        <a:bodyPr/>
        <a:lstStyle/>
        <a:p>
          <a:endParaRPr lang="en-US"/>
        </a:p>
      </dgm:t>
    </dgm:pt>
    <dgm:pt modelId="{04B4FF06-46A7-4358-AE60-BE6795AE17F4}">
      <dgm:prSet custT="1"/>
      <dgm:spPr>
        <a:solidFill>
          <a:schemeClr val="bg1">
            <a:lumMod val="85000"/>
          </a:schemeClr>
        </a:solidFill>
        <a:ln>
          <a:solidFill>
            <a:srgbClr val="0070C0"/>
          </a:solidFill>
        </a:ln>
      </dgm:spPr>
      <dgm:t>
        <a:bodyPr/>
        <a:lstStyle/>
        <a:p>
          <a:pPr rtl="1"/>
          <a:r>
            <a:rPr lang="fa-IR" sz="3000" dirty="0" smtClean="0">
              <a:solidFill>
                <a:schemeClr val="tx1"/>
              </a:solidFill>
              <a:cs typeface="B Nazanin" pitchFamily="2" charset="-78"/>
            </a:rPr>
            <a:t>افراد را به مشكلات و ناتواناييهايشان تقليل نمي دهد و         در واقع بر پتانسيل ها و امكانات فرد تكيه مي كند.</a:t>
          </a:r>
        </a:p>
      </dgm:t>
    </dgm:pt>
    <dgm:pt modelId="{9E3F281C-59C1-4CCA-8219-259DD7A4C6EA}" type="parTrans" cxnId="{9A2B6187-CB8F-4534-893B-C329B59E42BE}">
      <dgm:prSet/>
      <dgm:spPr/>
      <dgm:t>
        <a:bodyPr/>
        <a:lstStyle/>
        <a:p>
          <a:endParaRPr lang="en-US"/>
        </a:p>
      </dgm:t>
    </dgm:pt>
    <dgm:pt modelId="{1B231285-72FC-48DC-87A5-FEE55666A099}" type="sibTrans" cxnId="{9A2B6187-CB8F-4534-893B-C329B59E42BE}">
      <dgm:prSet/>
      <dgm:spPr/>
      <dgm:t>
        <a:bodyPr/>
        <a:lstStyle/>
        <a:p>
          <a:endParaRPr lang="en-US"/>
        </a:p>
      </dgm:t>
    </dgm:pt>
    <dgm:pt modelId="{9ED9506C-3220-4339-B711-26C93CF396FC}" type="pres">
      <dgm:prSet presAssocID="{06108ECB-D6EF-4EA4-A0B3-7EFEC2D324D5}" presName="linearFlow" presStyleCnt="0">
        <dgm:presLayoutVars>
          <dgm:dir/>
          <dgm:resizeHandles val="exact"/>
        </dgm:presLayoutVars>
      </dgm:prSet>
      <dgm:spPr/>
    </dgm:pt>
    <dgm:pt modelId="{63D86F55-0C97-4DFA-ABC2-756587F4EAF3}" type="pres">
      <dgm:prSet presAssocID="{0C67E34A-C656-4072-A4CB-12B6DF68247B}" presName="composite" presStyleCnt="0"/>
      <dgm:spPr/>
    </dgm:pt>
    <dgm:pt modelId="{6ED17A0B-878A-428B-A85C-FDFAAF90A3BD}" type="pres">
      <dgm:prSet presAssocID="{0C67E34A-C656-4072-A4CB-12B6DF68247B}" presName="imgShp" presStyleLbl="fgImgPlace1" presStyleIdx="0" presStyleCnt="3" custLinFactNeighborX="-84502" custLinFactNeighborY="-182"/>
      <dgm:spPr>
        <a:solidFill>
          <a:schemeClr val="tx1"/>
        </a:solidFill>
        <a:ln>
          <a:solidFill>
            <a:srgbClr val="7030A0"/>
          </a:solidFill>
        </a:ln>
      </dgm:spPr>
    </dgm:pt>
    <dgm:pt modelId="{BEE6985D-D707-43CD-922F-10E5B8D0A6BC}" type="pres">
      <dgm:prSet presAssocID="{0C67E34A-C656-4072-A4CB-12B6DF68247B}" presName="txShp" presStyleLbl="node1" presStyleIdx="0" presStyleCnt="3" custScaleY="81811" custLinFactNeighborX="-26926" custLinFactNeighborY="-1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35A47F-E763-4384-B39E-81372062904D}" type="pres">
      <dgm:prSet presAssocID="{2E401E03-B419-4E65-992D-BD015789C38D}" presName="spacing" presStyleCnt="0"/>
      <dgm:spPr/>
    </dgm:pt>
    <dgm:pt modelId="{C953D9D4-36F5-4DA6-9923-9BF966066294}" type="pres">
      <dgm:prSet presAssocID="{9E371C86-0F7C-42BE-9F98-B8E9AD6A298C}" presName="composite" presStyleCnt="0"/>
      <dgm:spPr/>
    </dgm:pt>
    <dgm:pt modelId="{31955D8B-305E-464F-90DE-E3F154DA1B2A}" type="pres">
      <dgm:prSet presAssocID="{9E371C86-0F7C-42BE-9F98-B8E9AD6A298C}" presName="imgShp" presStyleLbl="fgImgPlace1" presStyleIdx="1" presStyleCnt="3" custLinFactNeighborX="-90186" custLinFactNeighborY="-10684"/>
      <dgm:spPr>
        <a:solidFill>
          <a:schemeClr val="tx1"/>
        </a:solidFill>
        <a:ln>
          <a:solidFill>
            <a:srgbClr val="C4EF63"/>
          </a:solidFill>
        </a:ln>
      </dgm:spPr>
    </dgm:pt>
    <dgm:pt modelId="{A2850192-9792-4BCF-9431-112EDD7CB3BB}" type="pres">
      <dgm:prSet presAssocID="{9E371C86-0F7C-42BE-9F98-B8E9AD6A298C}" presName="txShp" presStyleLbl="node1" presStyleIdx="1" presStyleCnt="3" custScaleY="93254" custLinFactNeighborX="-28169" custLinFactNeighborY="-1068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37658A2-04E1-4269-9074-96AA1685C71B}" type="pres">
      <dgm:prSet presAssocID="{C523471D-5559-495B-BE08-A3288FEEFE83}" presName="spacing" presStyleCnt="0"/>
      <dgm:spPr/>
    </dgm:pt>
    <dgm:pt modelId="{11D29E50-1334-4E6F-942B-D5CB14214978}" type="pres">
      <dgm:prSet presAssocID="{04B4FF06-46A7-4358-AE60-BE6795AE17F4}" presName="composite" presStyleCnt="0"/>
      <dgm:spPr/>
    </dgm:pt>
    <dgm:pt modelId="{E1688F89-3533-4AEF-B8D9-4C1EEBC5D70C}" type="pres">
      <dgm:prSet presAssocID="{04B4FF06-46A7-4358-AE60-BE6795AE17F4}" presName="imgShp" presStyleLbl="fgImgPlace1" presStyleIdx="2" presStyleCnt="3" custLinFactNeighborX="-70869" custLinFactNeighborY="1548"/>
      <dgm:spPr>
        <a:solidFill>
          <a:schemeClr val="tx1"/>
        </a:solidFill>
        <a:ln>
          <a:solidFill>
            <a:srgbClr val="C00000"/>
          </a:solidFill>
        </a:ln>
      </dgm:spPr>
    </dgm:pt>
    <dgm:pt modelId="{32D9A7AA-B760-4BB1-8905-67626E832814}" type="pres">
      <dgm:prSet presAssocID="{04B4FF06-46A7-4358-AE60-BE6795AE17F4}" presName="txShp" presStyleLbl="node1" presStyleIdx="2" presStyleCnt="3" custScaleX="149856" custLinFactNeighborX="3988" custLinFactNeighborY="154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9A2B6187-CB8F-4534-893B-C329B59E42BE}" srcId="{06108ECB-D6EF-4EA4-A0B3-7EFEC2D324D5}" destId="{04B4FF06-46A7-4358-AE60-BE6795AE17F4}" srcOrd="2" destOrd="0" parTransId="{9E3F281C-59C1-4CCA-8219-259DD7A4C6EA}" sibTransId="{1B231285-72FC-48DC-87A5-FEE55666A099}"/>
    <dgm:cxn modelId="{A9251CCD-0621-448F-9DE7-A3BB4A05A22D}" srcId="{06108ECB-D6EF-4EA4-A0B3-7EFEC2D324D5}" destId="{9E371C86-0F7C-42BE-9F98-B8E9AD6A298C}" srcOrd="1" destOrd="0" parTransId="{C62E17BF-49D6-4F5C-BE5D-545BA71D6C29}" sibTransId="{C523471D-5559-495B-BE08-A3288FEEFE83}"/>
    <dgm:cxn modelId="{4225EFD9-EA79-4C22-81B1-3C5548A17F7C}" type="presOf" srcId="{0C67E34A-C656-4072-A4CB-12B6DF68247B}" destId="{BEE6985D-D707-43CD-922F-10E5B8D0A6BC}" srcOrd="0" destOrd="0" presId="urn:microsoft.com/office/officeart/2005/8/layout/vList3#2"/>
    <dgm:cxn modelId="{FB7DDD1D-4954-4BF0-932F-8CF6F07B3C34}" type="presOf" srcId="{04B4FF06-46A7-4358-AE60-BE6795AE17F4}" destId="{32D9A7AA-B760-4BB1-8905-67626E832814}" srcOrd="0" destOrd="0" presId="urn:microsoft.com/office/officeart/2005/8/layout/vList3#2"/>
    <dgm:cxn modelId="{A5DC3FF5-CDF0-48C4-83A9-BBF31273ACBB}" srcId="{06108ECB-D6EF-4EA4-A0B3-7EFEC2D324D5}" destId="{0C67E34A-C656-4072-A4CB-12B6DF68247B}" srcOrd="0" destOrd="0" parTransId="{8BBB8C5D-CA42-4C31-AF15-B11171DFDC03}" sibTransId="{2E401E03-B419-4E65-992D-BD015789C38D}"/>
    <dgm:cxn modelId="{C1F7B7E0-BA81-4743-82E0-B61FC06B6510}" type="presOf" srcId="{9E371C86-0F7C-42BE-9F98-B8E9AD6A298C}" destId="{A2850192-9792-4BCF-9431-112EDD7CB3BB}" srcOrd="0" destOrd="0" presId="urn:microsoft.com/office/officeart/2005/8/layout/vList3#2"/>
    <dgm:cxn modelId="{FC04F805-700C-4C60-8B91-C0FA2E9A76EA}" type="presOf" srcId="{06108ECB-D6EF-4EA4-A0B3-7EFEC2D324D5}" destId="{9ED9506C-3220-4339-B711-26C93CF396FC}" srcOrd="0" destOrd="0" presId="urn:microsoft.com/office/officeart/2005/8/layout/vList3#2"/>
    <dgm:cxn modelId="{C9783489-0EE9-4A29-AC25-2904E98106F0}" type="presParOf" srcId="{9ED9506C-3220-4339-B711-26C93CF396FC}" destId="{63D86F55-0C97-4DFA-ABC2-756587F4EAF3}" srcOrd="0" destOrd="0" presId="urn:microsoft.com/office/officeart/2005/8/layout/vList3#2"/>
    <dgm:cxn modelId="{04EC0AA7-F636-4FA1-A04D-3541FEB9D331}" type="presParOf" srcId="{63D86F55-0C97-4DFA-ABC2-756587F4EAF3}" destId="{6ED17A0B-878A-428B-A85C-FDFAAF90A3BD}" srcOrd="0" destOrd="0" presId="urn:microsoft.com/office/officeart/2005/8/layout/vList3#2"/>
    <dgm:cxn modelId="{AF317A2D-4389-414F-914E-5D4BD2228598}" type="presParOf" srcId="{63D86F55-0C97-4DFA-ABC2-756587F4EAF3}" destId="{BEE6985D-D707-43CD-922F-10E5B8D0A6BC}" srcOrd="1" destOrd="0" presId="urn:microsoft.com/office/officeart/2005/8/layout/vList3#2"/>
    <dgm:cxn modelId="{93CB9652-6974-4A2F-A5CC-C36AEBDB863E}" type="presParOf" srcId="{9ED9506C-3220-4339-B711-26C93CF396FC}" destId="{F235A47F-E763-4384-B39E-81372062904D}" srcOrd="1" destOrd="0" presId="urn:microsoft.com/office/officeart/2005/8/layout/vList3#2"/>
    <dgm:cxn modelId="{6C6D6B76-BE47-4571-B6B9-95B5C4A996A9}" type="presParOf" srcId="{9ED9506C-3220-4339-B711-26C93CF396FC}" destId="{C953D9D4-36F5-4DA6-9923-9BF966066294}" srcOrd="2" destOrd="0" presId="urn:microsoft.com/office/officeart/2005/8/layout/vList3#2"/>
    <dgm:cxn modelId="{05966F2D-3D8C-4697-8A54-871EE088CD9A}" type="presParOf" srcId="{C953D9D4-36F5-4DA6-9923-9BF966066294}" destId="{31955D8B-305E-464F-90DE-E3F154DA1B2A}" srcOrd="0" destOrd="0" presId="urn:microsoft.com/office/officeart/2005/8/layout/vList3#2"/>
    <dgm:cxn modelId="{0E18BEAF-283F-4D48-9370-B222317C8072}" type="presParOf" srcId="{C953D9D4-36F5-4DA6-9923-9BF966066294}" destId="{A2850192-9792-4BCF-9431-112EDD7CB3BB}" srcOrd="1" destOrd="0" presId="urn:microsoft.com/office/officeart/2005/8/layout/vList3#2"/>
    <dgm:cxn modelId="{93C63432-3B81-42E9-BC7D-86508DE6E818}" type="presParOf" srcId="{9ED9506C-3220-4339-B711-26C93CF396FC}" destId="{F37658A2-04E1-4269-9074-96AA1685C71B}" srcOrd="3" destOrd="0" presId="urn:microsoft.com/office/officeart/2005/8/layout/vList3#2"/>
    <dgm:cxn modelId="{FCD5C700-6C92-4AE9-93F4-55D82303524B}" type="presParOf" srcId="{9ED9506C-3220-4339-B711-26C93CF396FC}" destId="{11D29E50-1334-4E6F-942B-D5CB14214978}" srcOrd="4" destOrd="0" presId="urn:microsoft.com/office/officeart/2005/8/layout/vList3#2"/>
    <dgm:cxn modelId="{E391F563-1158-4BDD-AC9B-CF43D165E771}" type="presParOf" srcId="{11D29E50-1334-4E6F-942B-D5CB14214978}" destId="{E1688F89-3533-4AEF-B8D9-4C1EEBC5D70C}" srcOrd="0" destOrd="0" presId="urn:microsoft.com/office/officeart/2005/8/layout/vList3#2"/>
    <dgm:cxn modelId="{85F6EC01-4484-41EE-B095-0C3EF606359E}" type="presParOf" srcId="{11D29E50-1334-4E6F-942B-D5CB14214978}" destId="{32D9A7AA-B760-4BB1-8905-67626E832814}" srcOrd="1" destOrd="0" presId="urn:microsoft.com/office/officeart/2005/8/layout/vList3#2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31EB66F-264C-4542-9AF2-FA72BD344F31}" type="doc">
      <dgm:prSet loTypeId="urn:microsoft.com/office/officeart/2005/8/layout/funnel1" loCatId="relationship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090BAA1-EA01-4B03-99B0-04B11C6B8794}">
      <dgm:prSet phldrT="[Text]" custT="1"/>
      <dgm:spPr>
        <a:gradFill rotWithShape="0">
          <a:gsLst>
            <a:gs pos="0">
              <a:srgbClr val="FF0000"/>
            </a:gs>
            <a:gs pos="80000">
              <a:schemeClr val="accent2">
                <a:hueOff val="-14400000"/>
                <a:satOff val="-50003"/>
                <a:lumOff val="60001"/>
                <a:alphaOff val="0"/>
                <a:shade val="93000"/>
                <a:satMod val="130000"/>
              </a:schemeClr>
            </a:gs>
            <a:gs pos="100000">
              <a:schemeClr val="accent2">
                <a:hueOff val="-14400000"/>
                <a:satOff val="-50003"/>
                <a:lumOff val="60001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>
            <a:lnSpc>
              <a:spcPct val="150000"/>
            </a:lnSpc>
          </a:pPr>
          <a:r>
            <a:rPr lang="en-US" sz="2800" b="0" dirty="0" smtClean="0">
              <a:solidFill>
                <a:schemeClr val="tx1"/>
              </a:solidFill>
            </a:rPr>
            <a:t>Social relationship</a:t>
          </a:r>
          <a:endParaRPr lang="en-US" sz="2800" b="0" dirty="0">
            <a:solidFill>
              <a:schemeClr val="tx1"/>
            </a:solidFill>
          </a:endParaRPr>
        </a:p>
      </dgm:t>
    </dgm:pt>
    <dgm:pt modelId="{74D813F3-B66E-4A77-9A8F-F65A6BFC6D18}" type="parTrans" cxnId="{B231391F-3B87-4F6F-9BAD-DAD7267EA625}">
      <dgm:prSet/>
      <dgm:spPr/>
      <dgm:t>
        <a:bodyPr/>
        <a:lstStyle/>
        <a:p>
          <a:endParaRPr lang="en-US"/>
        </a:p>
      </dgm:t>
    </dgm:pt>
    <dgm:pt modelId="{A8F4C277-09CC-4C0A-83F4-8006A57D3521}" type="sibTrans" cxnId="{B231391F-3B87-4F6F-9BAD-DAD7267EA625}">
      <dgm:prSet/>
      <dgm:spPr/>
      <dgm:t>
        <a:bodyPr/>
        <a:lstStyle/>
        <a:p>
          <a:endParaRPr lang="en-US"/>
        </a:p>
      </dgm:t>
    </dgm:pt>
    <dgm:pt modelId="{DD67EAC8-C1DF-4C5D-AF2E-DE01FEDB9350}">
      <dgm:prSet phldrT="[Text]" custT="1"/>
      <dgm:spPr>
        <a:gradFill rotWithShape="0">
          <a:gsLst>
            <a:gs pos="0">
              <a:srgbClr val="92D050"/>
            </a:gs>
            <a:gs pos="80000">
              <a:schemeClr val="accent2">
                <a:hueOff val="-7200000"/>
                <a:satOff val="-25001"/>
                <a:lumOff val="30001"/>
                <a:alphaOff val="0"/>
                <a:shade val="93000"/>
                <a:satMod val="130000"/>
              </a:schemeClr>
            </a:gs>
            <a:gs pos="100000">
              <a:schemeClr val="accent2">
                <a:hueOff val="-7200000"/>
                <a:satOff val="-25001"/>
                <a:lumOff val="30001"/>
                <a:alphaOff val="0"/>
                <a:shade val="94000"/>
                <a:satMod val="135000"/>
              </a:schemeClr>
            </a:gs>
          </a:gsLst>
          <a:lin ang="16200000" scaled="0"/>
        </a:gradFill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pPr>
            <a:lnSpc>
              <a:spcPct val="150000"/>
            </a:lnSpc>
          </a:pPr>
          <a:r>
            <a:rPr lang="en-US" sz="2800" b="0" dirty="0" smtClean="0">
              <a:solidFill>
                <a:schemeClr val="tx1"/>
              </a:solidFill>
            </a:rPr>
            <a:t>Social networks</a:t>
          </a:r>
          <a:endParaRPr lang="en-US" sz="2800" b="0" dirty="0">
            <a:solidFill>
              <a:schemeClr val="tx1"/>
            </a:solidFill>
          </a:endParaRPr>
        </a:p>
      </dgm:t>
    </dgm:pt>
    <dgm:pt modelId="{713D3EC6-C91F-4434-92AD-10C39E858F13}" type="parTrans" cxnId="{DA998689-AF50-4956-AF42-2EBB649E2E2E}">
      <dgm:prSet/>
      <dgm:spPr/>
      <dgm:t>
        <a:bodyPr/>
        <a:lstStyle/>
        <a:p>
          <a:endParaRPr lang="en-US"/>
        </a:p>
      </dgm:t>
    </dgm:pt>
    <dgm:pt modelId="{4857FC1D-9C4F-462F-8D33-DD36589E6A73}" type="sibTrans" cxnId="{DA998689-AF50-4956-AF42-2EBB649E2E2E}">
      <dgm:prSet/>
      <dgm:spPr/>
      <dgm:t>
        <a:bodyPr/>
        <a:lstStyle/>
        <a:p>
          <a:endParaRPr lang="en-US"/>
        </a:p>
      </dgm:t>
    </dgm:pt>
    <dgm:pt modelId="{028670C8-BF83-405C-9B99-B1AF0BEE1ECC}">
      <dgm:prSet phldrT="[Text]" phldr="1"/>
      <dgm:spPr/>
      <dgm:t>
        <a:bodyPr/>
        <a:lstStyle/>
        <a:p>
          <a:endParaRPr lang="en-US"/>
        </a:p>
      </dgm:t>
    </dgm:pt>
    <dgm:pt modelId="{3BEBC83B-CB0D-4F7B-86F6-656AFED9F003}" type="parTrans" cxnId="{45511DA7-65BA-48D1-A099-D135FDC5439F}">
      <dgm:prSet/>
      <dgm:spPr/>
      <dgm:t>
        <a:bodyPr/>
        <a:lstStyle/>
        <a:p>
          <a:endParaRPr lang="en-US"/>
        </a:p>
      </dgm:t>
    </dgm:pt>
    <dgm:pt modelId="{B22B7949-BFEC-4F02-93CB-E929803A7C0A}" type="sibTrans" cxnId="{45511DA7-65BA-48D1-A099-D135FDC5439F}">
      <dgm:prSet/>
      <dgm:spPr/>
      <dgm:t>
        <a:bodyPr/>
        <a:lstStyle/>
        <a:p>
          <a:endParaRPr lang="en-US"/>
        </a:p>
      </dgm:t>
    </dgm:pt>
    <dgm:pt modelId="{7E2E1FDE-6AE4-41EB-ADFB-C4CCB20737BF}">
      <dgm:prSet phldrT="[Text]" phldr="1"/>
      <dgm:spPr/>
      <dgm:t>
        <a:bodyPr/>
        <a:lstStyle/>
        <a:p>
          <a:endParaRPr lang="en-US"/>
        </a:p>
      </dgm:t>
    </dgm:pt>
    <dgm:pt modelId="{6DA473F4-8012-42D0-AFE9-00F4FF11DB1E}" type="parTrans" cxnId="{153AF94A-8223-4D54-B53A-99DC0046C7AD}">
      <dgm:prSet/>
      <dgm:spPr/>
      <dgm:t>
        <a:bodyPr/>
        <a:lstStyle/>
        <a:p>
          <a:endParaRPr lang="en-US"/>
        </a:p>
      </dgm:t>
    </dgm:pt>
    <dgm:pt modelId="{BF5DE533-D33F-4A53-B5A1-706EE349BC3D}" type="sibTrans" cxnId="{153AF94A-8223-4D54-B53A-99DC0046C7AD}">
      <dgm:prSet/>
      <dgm:spPr/>
      <dgm:t>
        <a:bodyPr/>
        <a:lstStyle/>
        <a:p>
          <a:endParaRPr lang="en-US"/>
        </a:p>
      </dgm:t>
    </dgm:pt>
    <dgm:pt modelId="{803CB27E-7D58-4340-AF5C-1C9A21A66705}" type="pres">
      <dgm:prSet presAssocID="{431EB66F-264C-4542-9AF2-FA72BD344F31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290DA091-6767-4C10-A681-BB4E55DD9133}" type="pres">
      <dgm:prSet presAssocID="{431EB66F-264C-4542-9AF2-FA72BD344F31}" presName="ellipse" presStyleLbl="trBgShp" presStyleIdx="0" presStyleCnt="1" custFlipVert="0" custScaleY="13071"/>
      <dgm:spPr>
        <a:noFill/>
      </dgm:spPr>
    </dgm:pt>
    <dgm:pt modelId="{4686D19C-48FD-44CB-A925-D84366077027}" type="pres">
      <dgm:prSet presAssocID="{431EB66F-264C-4542-9AF2-FA72BD344F31}" presName="arrow1" presStyleLbl="fgShp" presStyleIdx="0" presStyleCnt="1"/>
      <dgm:spPr>
        <a:noFill/>
      </dgm:spPr>
    </dgm:pt>
    <dgm:pt modelId="{5E926A6C-96F8-4023-B55A-05C2699286FC}" type="pres">
      <dgm:prSet presAssocID="{431EB66F-264C-4542-9AF2-FA72BD344F31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834B436-E806-4811-9E92-D56B44CDFE0D}" type="pres">
      <dgm:prSet presAssocID="{DD67EAC8-C1DF-4C5D-AF2E-DE01FEDB9350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091AF09-541F-4A2E-8A59-4182F0A73976}" type="pres">
      <dgm:prSet presAssocID="{028670C8-BF83-405C-9B99-B1AF0BEE1ECC}" presName="item2" presStyleLbl="node1" presStyleIdx="1" presStyleCnt="3" custScaleX="170452" custScaleY="161401" custLinFactNeighborX="-25058" custLinFactNeighborY="-3753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CE6F921-AC80-4E4E-A0E8-69681EB9BFE1}" type="pres">
      <dgm:prSet presAssocID="{7E2E1FDE-6AE4-41EB-ADFB-C4CCB20737BF}" presName="item3" presStyleLbl="node1" presStyleIdx="2" presStyleCnt="3" custScaleX="173977" custScaleY="174143" custLinFactNeighborX="56819" custLinFactNeighborY="-115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0BC9F0-5AF4-4935-8B0B-37F87934EB09}" type="pres">
      <dgm:prSet presAssocID="{431EB66F-264C-4542-9AF2-FA72BD344F31}" presName="funnel" presStyleLbl="trAlignAcc1" presStyleIdx="0" presStyleCnt="1" custScaleX="147694" custScaleY="134662"/>
      <dgm:spPr>
        <a:solidFill>
          <a:schemeClr val="bg1">
            <a:alpha val="29000"/>
          </a:schemeClr>
        </a:solidFill>
      </dgm:spPr>
    </dgm:pt>
  </dgm:ptLst>
  <dgm:cxnLst>
    <dgm:cxn modelId="{153AF94A-8223-4D54-B53A-99DC0046C7AD}" srcId="{431EB66F-264C-4542-9AF2-FA72BD344F31}" destId="{7E2E1FDE-6AE4-41EB-ADFB-C4CCB20737BF}" srcOrd="3" destOrd="0" parTransId="{6DA473F4-8012-42D0-AFE9-00F4FF11DB1E}" sibTransId="{BF5DE533-D33F-4A53-B5A1-706EE349BC3D}"/>
    <dgm:cxn modelId="{C9CBEB2E-F8C4-4163-A73C-960FF5CACC6F}" type="presOf" srcId="{431EB66F-264C-4542-9AF2-FA72BD344F31}" destId="{803CB27E-7D58-4340-AF5C-1C9A21A66705}" srcOrd="0" destOrd="0" presId="urn:microsoft.com/office/officeart/2005/8/layout/funnel1"/>
    <dgm:cxn modelId="{40374A57-1F29-4B60-B969-EF43DA72C7E7}" type="presOf" srcId="{7E2E1FDE-6AE4-41EB-ADFB-C4CCB20737BF}" destId="{5E926A6C-96F8-4023-B55A-05C2699286FC}" srcOrd="0" destOrd="0" presId="urn:microsoft.com/office/officeart/2005/8/layout/funnel1"/>
    <dgm:cxn modelId="{DA998689-AF50-4956-AF42-2EBB649E2E2E}" srcId="{431EB66F-264C-4542-9AF2-FA72BD344F31}" destId="{DD67EAC8-C1DF-4C5D-AF2E-DE01FEDB9350}" srcOrd="1" destOrd="0" parTransId="{713D3EC6-C91F-4434-92AD-10C39E858F13}" sibTransId="{4857FC1D-9C4F-462F-8D33-DD36589E6A73}"/>
    <dgm:cxn modelId="{87C2EC91-D7FC-4B7D-A388-222338824205}" type="presOf" srcId="{9090BAA1-EA01-4B03-99B0-04B11C6B8794}" destId="{CCE6F921-AC80-4E4E-A0E8-69681EB9BFE1}" srcOrd="0" destOrd="0" presId="urn:microsoft.com/office/officeart/2005/8/layout/funnel1"/>
    <dgm:cxn modelId="{81D1FB97-DB5C-4AA2-BF7E-AC12E0FDB60D}" type="presOf" srcId="{DD67EAC8-C1DF-4C5D-AF2E-DE01FEDB9350}" destId="{E091AF09-541F-4A2E-8A59-4182F0A73976}" srcOrd="0" destOrd="0" presId="urn:microsoft.com/office/officeart/2005/8/layout/funnel1"/>
    <dgm:cxn modelId="{22CD3A00-E233-4C58-97B2-BD3C524C3E9C}" type="presOf" srcId="{028670C8-BF83-405C-9B99-B1AF0BEE1ECC}" destId="{9834B436-E806-4811-9E92-D56B44CDFE0D}" srcOrd="0" destOrd="0" presId="urn:microsoft.com/office/officeart/2005/8/layout/funnel1"/>
    <dgm:cxn modelId="{45511DA7-65BA-48D1-A099-D135FDC5439F}" srcId="{431EB66F-264C-4542-9AF2-FA72BD344F31}" destId="{028670C8-BF83-405C-9B99-B1AF0BEE1ECC}" srcOrd="2" destOrd="0" parTransId="{3BEBC83B-CB0D-4F7B-86F6-656AFED9F003}" sibTransId="{B22B7949-BFEC-4F02-93CB-E929803A7C0A}"/>
    <dgm:cxn modelId="{B231391F-3B87-4F6F-9BAD-DAD7267EA625}" srcId="{431EB66F-264C-4542-9AF2-FA72BD344F31}" destId="{9090BAA1-EA01-4B03-99B0-04B11C6B8794}" srcOrd="0" destOrd="0" parTransId="{74D813F3-B66E-4A77-9A8F-F65A6BFC6D18}" sibTransId="{A8F4C277-09CC-4C0A-83F4-8006A57D3521}"/>
    <dgm:cxn modelId="{2769B768-FA73-46B1-A615-04C69A01EA2A}" type="presParOf" srcId="{803CB27E-7D58-4340-AF5C-1C9A21A66705}" destId="{290DA091-6767-4C10-A681-BB4E55DD9133}" srcOrd="0" destOrd="0" presId="urn:microsoft.com/office/officeart/2005/8/layout/funnel1"/>
    <dgm:cxn modelId="{809E98E6-F4EC-4D80-823D-B288D9695252}" type="presParOf" srcId="{803CB27E-7D58-4340-AF5C-1C9A21A66705}" destId="{4686D19C-48FD-44CB-A925-D84366077027}" srcOrd="1" destOrd="0" presId="urn:microsoft.com/office/officeart/2005/8/layout/funnel1"/>
    <dgm:cxn modelId="{32FC2E70-D1A0-4174-AF01-E9097639B643}" type="presParOf" srcId="{803CB27E-7D58-4340-AF5C-1C9A21A66705}" destId="{5E926A6C-96F8-4023-B55A-05C2699286FC}" srcOrd="2" destOrd="0" presId="urn:microsoft.com/office/officeart/2005/8/layout/funnel1"/>
    <dgm:cxn modelId="{19D00F12-CEDB-4659-AFB0-734A87F95A69}" type="presParOf" srcId="{803CB27E-7D58-4340-AF5C-1C9A21A66705}" destId="{9834B436-E806-4811-9E92-D56B44CDFE0D}" srcOrd="3" destOrd="0" presId="urn:microsoft.com/office/officeart/2005/8/layout/funnel1"/>
    <dgm:cxn modelId="{19B4AA58-A681-4BAC-88F7-7CB36B6F45C8}" type="presParOf" srcId="{803CB27E-7D58-4340-AF5C-1C9A21A66705}" destId="{E091AF09-541F-4A2E-8A59-4182F0A73976}" srcOrd="4" destOrd="0" presId="urn:microsoft.com/office/officeart/2005/8/layout/funnel1"/>
    <dgm:cxn modelId="{DFA20D74-20FA-43A1-B92E-AC80C1651118}" type="presParOf" srcId="{803CB27E-7D58-4340-AF5C-1C9A21A66705}" destId="{CCE6F921-AC80-4E4E-A0E8-69681EB9BFE1}" srcOrd="5" destOrd="0" presId="urn:microsoft.com/office/officeart/2005/8/layout/funnel1"/>
    <dgm:cxn modelId="{CE66B4C4-E066-4998-877F-37E3A29BF183}" type="presParOf" srcId="{803CB27E-7D58-4340-AF5C-1C9A21A66705}" destId="{240BC9F0-5AF4-4935-8B0B-37F87934EB09}" srcOrd="6" destOrd="0" presId="urn:microsoft.com/office/officeart/2005/8/layout/funnel1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5D5957-6211-492C-ADC3-A092FDDBAD8D}" type="doc">
      <dgm:prSet loTypeId="urn:microsoft.com/office/officeart/2005/8/layout/pList2#1" loCatId="list" qsTypeId="urn:microsoft.com/office/officeart/2005/8/quickstyle/3d2" qsCatId="3D" csTypeId="urn:microsoft.com/office/officeart/2005/8/colors/accent1_2" csCatId="accent1" phldr="1"/>
      <dgm:spPr/>
    </dgm:pt>
    <dgm:pt modelId="{6145A6C0-45BB-45B6-8426-10A1E8612961}">
      <dgm:prSet phldrT="[Text]" custT="1"/>
      <dgm:spPr>
        <a:solidFill>
          <a:srgbClr val="00B0F0"/>
        </a:solidFill>
        <a:ln>
          <a:solidFill>
            <a:srgbClr val="7030A0"/>
          </a:solidFill>
        </a:ln>
      </dgm:spPr>
      <dgm:t>
        <a:bodyPr/>
        <a:lstStyle/>
        <a:p>
          <a:pPr algn="l">
            <a:lnSpc>
              <a:spcPct val="200000"/>
            </a:lnSpc>
          </a:pPr>
          <a:r>
            <a:rPr lang="en-US" sz="2000" dirty="0" smtClean="0">
              <a:solidFill>
                <a:schemeClr val="tx1"/>
              </a:solidFill>
            </a:rPr>
            <a:t>-</a:t>
          </a:r>
          <a:r>
            <a:rPr lang="en-US" sz="2000" dirty="0" err="1" smtClean="0">
              <a:solidFill>
                <a:schemeClr val="tx1"/>
              </a:solidFill>
            </a:rPr>
            <a:t>Counsellor</a:t>
          </a:r>
          <a:endParaRPr lang="en-US" sz="2000" dirty="0" smtClean="0">
            <a:solidFill>
              <a:schemeClr val="tx1"/>
            </a:solidFill>
          </a:endParaRPr>
        </a:p>
        <a:p>
          <a:pPr algn="l">
            <a:lnSpc>
              <a:spcPct val="200000"/>
            </a:lnSpc>
          </a:pPr>
          <a:r>
            <a:rPr lang="en-US" sz="2000" dirty="0" smtClean="0">
              <a:solidFill>
                <a:schemeClr val="tx1"/>
              </a:solidFill>
            </a:rPr>
            <a:t>-Case manager</a:t>
          </a:r>
        </a:p>
        <a:p>
          <a:pPr algn="ctr">
            <a:lnSpc>
              <a:spcPct val="200000"/>
            </a:lnSpc>
          </a:pPr>
          <a:endParaRPr lang="en-US" sz="2800" dirty="0"/>
        </a:p>
      </dgm:t>
    </dgm:pt>
    <dgm:pt modelId="{EC37CD88-CC52-4B1F-8839-39DFA3E54687}" type="parTrans" cxnId="{A10CB7B0-085C-4C28-AD3E-5382E708A209}">
      <dgm:prSet/>
      <dgm:spPr/>
      <dgm:t>
        <a:bodyPr/>
        <a:lstStyle/>
        <a:p>
          <a:endParaRPr lang="en-US"/>
        </a:p>
      </dgm:t>
    </dgm:pt>
    <dgm:pt modelId="{28596535-9B7B-46B3-AD48-CE9F04941C3D}" type="sibTrans" cxnId="{A10CB7B0-085C-4C28-AD3E-5382E708A209}">
      <dgm:prSet/>
      <dgm:spPr/>
      <dgm:t>
        <a:bodyPr/>
        <a:lstStyle/>
        <a:p>
          <a:endParaRPr lang="en-US"/>
        </a:p>
      </dgm:t>
    </dgm:pt>
    <dgm:pt modelId="{55E30AAF-818A-43CE-8192-6C1C55225415}">
      <dgm:prSet phldrT="[Text]" custT="1"/>
      <dgm:spPr>
        <a:solidFill>
          <a:srgbClr val="FFC000"/>
        </a:solidFill>
        <a:ln>
          <a:solidFill>
            <a:srgbClr val="B28BC7"/>
          </a:solidFill>
        </a:ln>
      </dgm:spPr>
      <dgm:t>
        <a:bodyPr/>
        <a:lstStyle/>
        <a:p>
          <a:pPr algn="l"/>
          <a:r>
            <a:rPr lang="en-US" sz="2400" dirty="0" smtClean="0">
              <a:solidFill>
                <a:schemeClr val="tx1"/>
              </a:solidFill>
            </a:rPr>
            <a:t>-</a:t>
          </a:r>
          <a:r>
            <a:rPr lang="en-US" sz="2000" dirty="0" smtClean="0">
              <a:solidFill>
                <a:schemeClr val="tx1"/>
              </a:solidFill>
            </a:rPr>
            <a:t>advocate</a:t>
          </a:r>
        </a:p>
        <a:p>
          <a:pPr algn="l"/>
          <a:r>
            <a:rPr lang="en-US" sz="2000" dirty="0" smtClean="0">
              <a:solidFill>
                <a:schemeClr val="tx1"/>
              </a:solidFill>
            </a:rPr>
            <a:t>-enabler</a:t>
          </a:r>
        </a:p>
        <a:p>
          <a:pPr algn="l"/>
          <a:r>
            <a:rPr lang="en-US" sz="2000" dirty="0" smtClean="0">
              <a:solidFill>
                <a:schemeClr val="tx1"/>
              </a:solidFill>
            </a:rPr>
            <a:t>-educator</a:t>
          </a:r>
        </a:p>
        <a:p>
          <a:pPr algn="l"/>
          <a:r>
            <a:rPr lang="en-US" sz="2000" dirty="0" smtClean="0">
              <a:solidFill>
                <a:schemeClr val="tx1"/>
              </a:solidFill>
            </a:rPr>
            <a:t>-mediator</a:t>
          </a:r>
        </a:p>
        <a:p>
          <a:pPr algn="l"/>
          <a:r>
            <a:rPr lang="en-US" sz="2000" dirty="0" smtClean="0">
              <a:solidFill>
                <a:schemeClr val="tx1"/>
              </a:solidFill>
            </a:rPr>
            <a:t>-outreach worker</a:t>
          </a:r>
        </a:p>
        <a:p>
          <a:pPr algn="l"/>
          <a:r>
            <a:rPr lang="en-US" sz="2000" dirty="0" smtClean="0">
              <a:solidFill>
                <a:schemeClr val="tx1"/>
              </a:solidFill>
            </a:rPr>
            <a:t>-broker</a:t>
          </a:r>
        </a:p>
        <a:p>
          <a:pPr algn="l"/>
          <a:r>
            <a:rPr lang="en-US" sz="2000" dirty="0" smtClean="0">
              <a:solidFill>
                <a:schemeClr val="tx1"/>
              </a:solidFill>
            </a:rPr>
            <a:t>-evaluator</a:t>
          </a:r>
        </a:p>
        <a:p>
          <a:pPr algn="l"/>
          <a:endParaRPr lang="en-US" sz="2900" dirty="0"/>
        </a:p>
      </dgm:t>
    </dgm:pt>
    <dgm:pt modelId="{674F3F75-4C25-4597-88C4-9791EC8E7EE7}" type="parTrans" cxnId="{7D20B9E6-E3EE-466F-A649-3A5250A299AD}">
      <dgm:prSet/>
      <dgm:spPr/>
      <dgm:t>
        <a:bodyPr/>
        <a:lstStyle/>
        <a:p>
          <a:endParaRPr lang="en-US"/>
        </a:p>
      </dgm:t>
    </dgm:pt>
    <dgm:pt modelId="{648011C5-E8B3-4589-BAA1-AA57F50C76E4}" type="sibTrans" cxnId="{7D20B9E6-E3EE-466F-A649-3A5250A299AD}">
      <dgm:prSet/>
      <dgm:spPr/>
      <dgm:t>
        <a:bodyPr/>
        <a:lstStyle/>
        <a:p>
          <a:endParaRPr lang="en-US"/>
        </a:p>
      </dgm:t>
    </dgm:pt>
    <dgm:pt modelId="{0B6312DE-1CFF-48EC-BBF2-BB79D56208FD}">
      <dgm:prSet phldrT="[Text]" custT="1"/>
      <dgm:spPr>
        <a:solidFill>
          <a:srgbClr val="00B0F0"/>
        </a:solidFill>
        <a:ln>
          <a:solidFill>
            <a:srgbClr val="7030A0"/>
          </a:solidFill>
        </a:ln>
      </dgm:spPr>
      <dgm:t>
        <a:bodyPr/>
        <a:lstStyle/>
        <a:p>
          <a:pPr algn="l">
            <a:lnSpc>
              <a:spcPct val="200000"/>
            </a:lnSpc>
          </a:pPr>
          <a:r>
            <a:rPr lang="en-US" sz="2000" dirty="0" smtClean="0">
              <a:solidFill>
                <a:schemeClr val="tx1"/>
              </a:solidFill>
            </a:rPr>
            <a:t>-policy analyst</a:t>
          </a:r>
        </a:p>
        <a:p>
          <a:pPr algn="l">
            <a:lnSpc>
              <a:spcPct val="200000"/>
            </a:lnSpc>
          </a:pPr>
          <a:r>
            <a:rPr lang="en-US" sz="2000" dirty="0" smtClean="0">
              <a:solidFill>
                <a:schemeClr val="tx1"/>
              </a:solidFill>
            </a:rPr>
            <a:t>-activist</a:t>
          </a:r>
          <a:endParaRPr lang="en-US" sz="2000" dirty="0">
            <a:solidFill>
              <a:schemeClr val="tx1"/>
            </a:solidFill>
          </a:endParaRPr>
        </a:p>
      </dgm:t>
    </dgm:pt>
    <dgm:pt modelId="{3232607F-DE02-447F-A004-3BE7B110E118}" type="parTrans" cxnId="{0AD68291-937F-4786-A321-7A4EBDA3A889}">
      <dgm:prSet/>
      <dgm:spPr/>
      <dgm:t>
        <a:bodyPr/>
        <a:lstStyle/>
        <a:p>
          <a:endParaRPr lang="en-US"/>
        </a:p>
      </dgm:t>
    </dgm:pt>
    <dgm:pt modelId="{95D2BC94-BDEE-4773-862B-D564B16B110E}" type="sibTrans" cxnId="{0AD68291-937F-4786-A321-7A4EBDA3A889}">
      <dgm:prSet/>
      <dgm:spPr/>
      <dgm:t>
        <a:bodyPr/>
        <a:lstStyle/>
        <a:p>
          <a:endParaRPr lang="en-US"/>
        </a:p>
      </dgm:t>
    </dgm:pt>
    <dgm:pt modelId="{BC893A85-A80E-4C8B-A18E-488910F05444}" type="pres">
      <dgm:prSet presAssocID="{DC5D5957-6211-492C-ADC3-A092FDDBAD8D}" presName="Name0" presStyleCnt="0">
        <dgm:presLayoutVars>
          <dgm:dir/>
          <dgm:resizeHandles val="exact"/>
        </dgm:presLayoutVars>
      </dgm:prSet>
      <dgm:spPr/>
    </dgm:pt>
    <dgm:pt modelId="{A5F33A23-9E30-463C-A88E-FEBB39D86651}" type="pres">
      <dgm:prSet presAssocID="{DC5D5957-6211-492C-ADC3-A092FDDBAD8D}" presName="bkgdShp" presStyleLbl="alignAccFollowNode1" presStyleIdx="0" presStyleCnt="1" custScaleY="60468"/>
      <dgm:spPr>
        <a:solidFill>
          <a:schemeClr val="accent3">
            <a:lumMod val="85000"/>
            <a:alpha val="90000"/>
          </a:schemeClr>
        </a:solidFill>
      </dgm:spPr>
    </dgm:pt>
    <dgm:pt modelId="{957AE3B5-1FD0-4F1E-B04D-CC93DF8BE875}" type="pres">
      <dgm:prSet presAssocID="{DC5D5957-6211-492C-ADC3-A092FDDBAD8D}" presName="linComp" presStyleCnt="0"/>
      <dgm:spPr/>
    </dgm:pt>
    <dgm:pt modelId="{6FB55D8D-325B-4539-B458-2E6D43506C25}" type="pres">
      <dgm:prSet presAssocID="{6145A6C0-45BB-45B6-8426-10A1E8612961}" presName="compNode" presStyleCnt="0"/>
      <dgm:spPr/>
    </dgm:pt>
    <dgm:pt modelId="{90337470-11AD-4140-81A6-44C061B24745}" type="pres">
      <dgm:prSet presAssocID="{6145A6C0-45BB-45B6-8426-10A1E8612961}" presName="node" presStyleLbl="node1" presStyleIdx="0" presStyleCnt="3" custScaleX="120049" custScaleY="1160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B5363D-0A10-4D9D-926D-0AEB22607F3D}" type="pres">
      <dgm:prSet presAssocID="{6145A6C0-45BB-45B6-8426-10A1E8612961}" presName="invisiNode" presStyleLbl="node1" presStyleIdx="0" presStyleCnt="3"/>
      <dgm:spPr/>
    </dgm:pt>
    <dgm:pt modelId="{BB96217C-78F4-4351-97F0-71C9612F79A3}" type="pres">
      <dgm:prSet presAssocID="{6145A6C0-45BB-45B6-8426-10A1E8612961}" presName="imagNode" presStyleLbl="fgImgPlace1" presStyleIdx="0" presStyleCnt="3" custScaleX="111351" custScaleY="37534" custLinFactNeighborX="-2378" custLinFactNeighborY="3916"/>
      <dgm:spPr>
        <a:solidFill>
          <a:srgbClr val="92D050"/>
        </a:solidFill>
        <a:ln>
          <a:solidFill>
            <a:srgbClr val="00B050"/>
          </a:solidFill>
        </a:ln>
      </dgm:spPr>
    </dgm:pt>
    <dgm:pt modelId="{474FDA12-7A48-4FE1-8A14-FC20B21E87CB}" type="pres">
      <dgm:prSet presAssocID="{28596535-9B7B-46B3-AD48-CE9F04941C3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5CBC0D19-EFB4-4815-9AAC-152BB0CABF8A}" type="pres">
      <dgm:prSet presAssocID="{55E30AAF-818A-43CE-8192-6C1C55225415}" presName="compNode" presStyleCnt="0"/>
      <dgm:spPr/>
    </dgm:pt>
    <dgm:pt modelId="{264339F2-1E30-4047-B0F6-D2230B9EFE4A}" type="pres">
      <dgm:prSet presAssocID="{55E30AAF-818A-43CE-8192-6C1C55225415}" presName="node" presStyleLbl="node1" presStyleIdx="1" presStyleCnt="3" custScaleX="117632" custScaleY="1169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B918B4-0135-40B2-A13C-234B6C8DE44F}" type="pres">
      <dgm:prSet presAssocID="{55E30AAF-818A-43CE-8192-6C1C55225415}" presName="invisiNode" presStyleLbl="node1" presStyleIdx="1" presStyleCnt="3"/>
      <dgm:spPr/>
    </dgm:pt>
    <dgm:pt modelId="{66FDE338-D3DA-4B4E-B8D7-145F50D439F2}" type="pres">
      <dgm:prSet presAssocID="{55E30AAF-818A-43CE-8192-6C1C55225415}" presName="imagNode" presStyleLbl="fgImgPlace1" presStyleIdx="1" presStyleCnt="3" custScaleX="151019" custScaleY="43509" custLinFactNeighborX="-2014" custLinFactNeighborY="5537"/>
      <dgm:spPr>
        <a:solidFill>
          <a:srgbClr val="92D050"/>
        </a:solidFill>
        <a:ln>
          <a:solidFill>
            <a:srgbClr val="0C788E"/>
          </a:solidFill>
        </a:ln>
      </dgm:spPr>
    </dgm:pt>
    <dgm:pt modelId="{8101C142-DCB7-4790-A6E1-789AEF3A431B}" type="pres">
      <dgm:prSet presAssocID="{648011C5-E8B3-4589-BAA1-AA57F50C76E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41B7F801-10C1-4917-BF0E-A4AF7289E3BF}" type="pres">
      <dgm:prSet presAssocID="{0B6312DE-1CFF-48EC-BBF2-BB79D56208FD}" presName="compNode" presStyleCnt="0"/>
      <dgm:spPr/>
    </dgm:pt>
    <dgm:pt modelId="{A9DE6E09-6E33-487E-94D0-743DCD6AD752}" type="pres">
      <dgm:prSet presAssocID="{0B6312DE-1CFF-48EC-BBF2-BB79D56208FD}" presName="node" presStyleLbl="node1" presStyleIdx="2" presStyleCnt="3" custScaleX="121771" custScaleY="114435" custLinFactNeighborX="-605" custLinFactNeighborY="1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3A7AB4-B0D2-4C55-81FF-E12B3EF24022}" type="pres">
      <dgm:prSet presAssocID="{0B6312DE-1CFF-48EC-BBF2-BB79D56208FD}" presName="invisiNode" presStyleLbl="node1" presStyleIdx="2" presStyleCnt="3"/>
      <dgm:spPr/>
    </dgm:pt>
    <dgm:pt modelId="{71662DFC-8FA3-41EE-9064-B4B28EBA5DA3}" type="pres">
      <dgm:prSet presAssocID="{0B6312DE-1CFF-48EC-BBF2-BB79D56208FD}" presName="imagNode" presStyleLbl="fgImgPlace1" presStyleIdx="2" presStyleCnt="3" custScaleX="107396" custScaleY="37534" custLinFactNeighborX="320" custLinFactNeighborY="3028"/>
      <dgm:spPr>
        <a:solidFill>
          <a:srgbClr val="92D050"/>
        </a:solidFill>
        <a:ln>
          <a:solidFill>
            <a:srgbClr val="00B050"/>
          </a:solidFill>
        </a:ln>
      </dgm:spPr>
    </dgm:pt>
  </dgm:ptLst>
  <dgm:cxnLst>
    <dgm:cxn modelId="{A10CB7B0-085C-4C28-AD3E-5382E708A209}" srcId="{DC5D5957-6211-492C-ADC3-A092FDDBAD8D}" destId="{6145A6C0-45BB-45B6-8426-10A1E8612961}" srcOrd="0" destOrd="0" parTransId="{EC37CD88-CC52-4B1F-8839-39DFA3E54687}" sibTransId="{28596535-9B7B-46B3-AD48-CE9F04941C3D}"/>
    <dgm:cxn modelId="{EDDBA411-3DFE-447F-AF37-408D623A7010}" type="presOf" srcId="{6145A6C0-45BB-45B6-8426-10A1E8612961}" destId="{90337470-11AD-4140-81A6-44C061B24745}" srcOrd="0" destOrd="0" presId="urn:microsoft.com/office/officeart/2005/8/layout/pList2#1"/>
    <dgm:cxn modelId="{0AD68291-937F-4786-A321-7A4EBDA3A889}" srcId="{DC5D5957-6211-492C-ADC3-A092FDDBAD8D}" destId="{0B6312DE-1CFF-48EC-BBF2-BB79D56208FD}" srcOrd="2" destOrd="0" parTransId="{3232607F-DE02-447F-A004-3BE7B110E118}" sibTransId="{95D2BC94-BDEE-4773-862B-D564B16B110E}"/>
    <dgm:cxn modelId="{CFFC883F-42B3-4CCD-ADC9-A3ADD164F257}" type="presOf" srcId="{0B6312DE-1CFF-48EC-BBF2-BB79D56208FD}" destId="{A9DE6E09-6E33-487E-94D0-743DCD6AD752}" srcOrd="0" destOrd="0" presId="urn:microsoft.com/office/officeart/2005/8/layout/pList2#1"/>
    <dgm:cxn modelId="{BCC015B4-7838-4AEB-ACEC-9A70AA6882CC}" type="presOf" srcId="{648011C5-E8B3-4589-BAA1-AA57F50C76E4}" destId="{8101C142-DCB7-4790-A6E1-789AEF3A431B}" srcOrd="0" destOrd="0" presId="urn:microsoft.com/office/officeart/2005/8/layout/pList2#1"/>
    <dgm:cxn modelId="{7D20B9E6-E3EE-466F-A649-3A5250A299AD}" srcId="{DC5D5957-6211-492C-ADC3-A092FDDBAD8D}" destId="{55E30AAF-818A-43CE-8192-6C1C55225415}" srcOrd="1" destOrd="0" parTransId="{674F3F75-4C25-4597-88C4-9791EC8E7EE7}" sibTransId="{648011C5-E8B3-4589-BAA1-AA57F50C76E4}"/>
    <dgm:cxn modelId="{C292E1A8-F98A-4DF8-8C1E-597C41154B50}" type="presOf" srcId="{28596535-9B7B-46B3-AD48-CE9F04941C3D}" destId="{474FDA12-7A48-4FE1-8A14-FC20B21E87CB}" srcOrd="0" destOrd="0" presId="urn:microsoft.com/office/officeart/2005/8/layout/pList2#1"/>
    <dgm:cxn modelId="{AC8A8143-2342-4368-8ED3-92F072FE2DA8}" type="presOf" srcId="{DC5D5957-6211-492C-ADC3-A092FDDBAD8D}" destId="{BC893A85-A80E-4C8B-A18E-488910F05444}" srcOrd="0" destOrd="0" presId="urn:microsoft.com/office/officeart/2005/8/layout/pList2#1"/>
    <dgm:cxn modelId="{9F111184-513E-4B01-AB42-F8959F34C762}" type="presOf" srcId="{55E30AAF-818A-43CE-8192-6C1C55225415}" destId="{264339F2-1E30-4047-B0F6-D2230B9EFE4A}" srcOrd="0" destOrd="0" presId="urn:microsoft.com/office/officeart/2005/8/layout/pList2#1"/>
    <dgm:cxn modelId="{EB5D04E2-A67A-46C3-ADD4-B11A6C076A2F}" type="presParOf" srcId="{BC893A85-A80E-4C8B-A18E-488910F05444}" destId="{A5F33A23-9E30-463C-A88E-FEBB39D86651}" srcOrd="0" destOrd="0" presId="urn:microsoft.com/office/officeart/2005/8/layout/pList2#1"/>
    <dgm:cxn modelId="{139CCA00-7B6C-49C8-AB31-53B7C6850E9E}" type="presParOf" srcId="{BC893A85-A80E-4C8B-A18E-488910F05444}" destId="{957AE3B5-1FD0-4F1E-B04D-CC93DF8BE875}" srcOrd="1" destOrd="0" presId="urn:microsoft.com/office/officeart/2005/8/layout/pList2#1"/>
    <dgm:cxn modelId="{5440A073-FABC-4137-98A3-EB42F6A17417}" type="presParOf" srcId="{957AE3B5-1FD0-4F1E-B04D-CC93DF8BE875}" destId="{6FB55D8D-325B-4539-B458-2E6D43506C25}" srcOrd="0" destOrd="0" presId="urn:microsoft.com/office/officeart/2005/8/layout/pList2#1"/>
    <dgm:cxn modelId="{CE914D51-F8AA-4857-8C61-F48B906D83A6}" type="presParOf" srcId="{6FB55D8D-325B-4539-B458-2E6D43506C25}" destId="{90337470-11AD-4140-81A6-44C061B24745}" srcOrd="0" destOrd="0" presId="urn:microsoft.com/office/officeart/2005/8/layout/pList2#1"/>
    <dgm:cxn modelId="{12F5C455-14A0-4277-B828-8A0A06B17366}" type="presParOf" srcId="{6FB55D8D-325B-4539-B458-2E6D43506C25}" destId="{E5B5363D-0A10-4D9D-926D-0AEB22607F3D}" srcOrd="1" destOrd="0" presId="urn:microsoft.com/office/officeart/2005/8/layout/pList2#1"/>
    <dgm:cxn modelId="{DDA8102F-D4FE-4465-B92A-47E5E83D60F8}" type="presParOf" srcId="{6FB55D8D-325B-4539-B458-2E6D43506C25}" destId="{BB96217C-78F4-4351-97F0-71C9612F79A3}" srcOrd="2" destOrd="0" presId="urn:microsoft.com/office/officeart/2005/8/layout/pList2#1"/>
    <dgm:cxn modelId="{1B0D819A-4DB8-4C07-91A6-E00BE4759105}" type="presParOf" srcId="{957AE3B5-1FD0-4F1E-B04D-CC93DF8BE875}" destId="{474FDA12-7A48-4FE1-8A14-FC20B21E87CB}" srcOrd="1" destOrd="0" presId="urn:microsoft.com/office/officeart/2005/8/layout/pList2#1"/>
    <dgm:cxn modelId="{6FB2D3D2-C3AC-444E-A7B8-D9601F0F2CA6}" type="presParOf" srcId="{957AE3B5-1FD0-4F1E-B04D-CC93DF8BE875}" destId="{5CBC0D19-EFB4-4815-9AAC-152BB0CABF8A}" srcOrd="2" destOrd="0" presId="urn:microsoft.com/office/officeart/2005/8/layout/pList2#1"/>
    <dgm:cxn modelId="{81FFE6A5-5CCD-498F-965F-0D47D86BFA91}" type="presParOf" srcId="{5CBC0D19-EFB4-4815-9AAC-152BB0CABF8A}" destId="{264339F2-1E30-4047-B0F6-D2230B9EFE4A}" srcOrd="0" destOrd="0" presId="urn:microsoft.com/office/officeart/2005/8/layout/pList2#1"/>
    <dgm:cxn modelId="{488C05BF-AECF-44AF-A044-68A978810151}" type="presParOf" srcId="{5CBC0D19-EFB4-4815-9AAC-152BB0CABF8A}" destId="{91B918B4-0135-40B2-A13C-234B6C8DE44F}" srcOrd="1" destOrd="0" presId="urn:microsoft.com/office/officeart/2005/8/layout/pList2#1"/>
    <dgm:cxn modelId="{F6B8EAB3-F836-4159-B667-DD7CC07A1656}" type="presParOf" srcId="{5CBC0D19-EFB4-4815-9AAC-152BB0CABF8A}" destId="{66FDE338-D3DA-4B4E-B8D7-145F50D439F2}" srcOrd="2" destOrd="0" presId="urn:microsoft.com/office/officeart/2005/8/layout/pList2#1"/>
    <dgm:cxn modelId="{224AD070-C2C3-4800-AA13-E9937135ACA1}" type="presParOf" srcId="{957AE3B5-1FD0-4F1E-B04D-CC93DF8BE875}" destId="{8101C142-DCB7-4790-A6E1-789AEF3A431B}" srcOrd="3" destOrd="0" presId="urn:microsoft.com/office/officeart/2005/8/layout/pList2#1"/>
    <dgm:cxn modelId="{72D3F81B-B256-4129-81BD-FF0A01924591}" type="presParOf" srcId="{957AE3B5-1FD0-4F1E-B04D-CC93DF8BE875}" destId="{41B7F801-10C1-4917-BF0E-A4AF7289E3BF}" srcOrd="4" destOrd="0" presId="urn:microsoft.com/office/officeart/2005/8/layout/pList2#1"/>
    <dgm:cxn modelId="{C3DBF308-816A-4E75-9060-045989BA2BD6}" type="presParOf" srcId="{41B7F801-10C1-4917-BF0E-A4AF7289E3BF}" destId="{A9DE6E09-6E33-487E-94D0-743DCD6AD752}" srcOrd="0" destOrd="0" presId="urn:microsoft.com/office/officeart/2005/8/layout/pList2#1"/>
    <dgm:cxn modelId="{032C2093-4DE5-4C5F-AFF1-86104B74FDB3}" type="presParOf" srcId="{41B7F801-10C1-4917-BF0E-A4AF7289E3BF}" destId="{073A7AB4-B0D2-4C55-81FF-E12B3EF24022}" srcOrd="1" destOrd="0" presId="urn:microsoft.com/office/officeart/2005/8/layout/pList2#1"/>
    <dgm:cxn modelId="{413DFEE2-5E61-4849-879A-414DEB4A8915}" type="presParOf" srcId="{41B7F801-10C1-4917-BF0E-A4AF7289E3BF}" destId="{71662DFC-8FA3-41EE-9064-B4B28EBA5DA3}" srcOrd="2" destOrd="0" presId="urn:microsoft.com/office/officeart/2005/8/layout/pList2#1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36A760-A416-4313-9788-B4F6F3EAFAF6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662F2E-96BF-4AA5-B0CA-C7E96979B0DF}">
      <dgm:prSet phldrT="[Text]"/>
      <dgm:spPr>
        <a:solidFill>
          <a:schemeClr val="accent1">
            <a:lumMod val="25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fa-IR" b="1" dirty="0" smtClean="0">
              <a:cs typeface="B Titr" pitchFamily="2" charset="-78"/>
            </a:rPr>
            <a:t>تغییر در زمینه اجتماعی</a:t>
          </a:r>
          <a:endParaRPr lang="en-US" b="1" dirty="0">
            <a:cs typeface="B Titr" pitchFamily="2" charset="-78"/>
          </a:endParaRPr>
        </a:p>
      </dgm:t>
    </dgm:pt>
    <dgm:pt modelId="{D7F1A09F-69F8-4182-B429-120D340E9722}" type="parTrans" cxnId="{30FE3EA4-5225-49FB-8698-CB0E0DC423BB}">
      <dgm:prSet/>
      <dgm:spPr/>
      <dgm:t>
        <a:bodyPr/>
        <a:lstStyle/>
        <a:p>
          <a:endParaRPr lang="en-US"/>
        </a:p>
      </dgm:t>
    </dgm:pt>
    <dgm:pt modelId="{F3F2AD1D-CDF6-4821-BB57-5F3B027CDAED}" type="sibTrans" cxnId="{30FE3EA4-5225-49FB-8698-CB0E0DC423BB}">
      <dgm:prSet/>
      <dgm:spPr/>
      <dgm:t>
        <a:bodyPr/>
        <a:lstStyle/>
        <a:p>
          <a:endParaRPr lang="en-US"/>
        </a:p>
      </dgm:t>
    </dgm:pt>
    <dgm:pt modelId="{F2A6A269-9CD4-4582-AEAA-2B580EC1AA2B}">
      <dgm:prSet phldrT="[Text]" custT="1"/>
      <dgm:spPr>
        <a:gradFill flip="none" rotWithShape="0">
          <a:gsLst>
            <a:gs pos="0">
              <a:schemeClr val="accent5">
                <a:lumMod val="75000"/>
                <a:shade val="30000"/>
                <a:satMod val="115000"/>
              </a:schemeClr>
            </a:gs>
            <a:gs pos="50000">
              <a:schemeClr val="accent5">
                <a:lumMod val="75000"/>
                <a:shade val="67500"/>
                <a:satMod val="115000"/>
              </a:schemeClr>
            </a:gs>
            <a:gs pos="100000">
              <a:schemeClr val="accent5">
                <a:lumMod val="75000"/>
                <a:shade val="100000"/>
                <a:satMod val="115000"/>
              </a:schemeClr>
            </a:gs>
          </a:gsLst>
          <a:path path="circle">
            <a:fillToRect l="100000" t="100000"/>
          </a:path>
          <a:tileRect r="-100000" b="-100000"/>
        </a:gradFill>
        <a:ln>
          <a:solidFill>
            <a:srgbClr val="FFC000"/>
          </a:solidFill>
        </a:ln>
      </dgm:spPr>
      <dgm:t>
        <a:bodyPr/>
        <a:lstStyle/>
        <a:p>
          <a:r>
            <a:rPr lang="fa-IR" sz="3200" dirty="0" smtClean="0">
              <a:solidFill>
                <a:schemeClr val="tx1"/>
              </a:solidFill>
              <a:cs typeface="B Nazanin" pitchFamily="2" charset="-78"/>
            </a:rPr>
            <a:t>تغییرات دموگرافیکی</a:t>
          </a:r>
          <a:endParaRPr lang="en-US" sz="3200" dirty="0">
            <a:solidFill>
              <a:schemeClr val="tx1"/>
            </a:solidFill>
            <a:cs typeface="B Nazanin" pitchFamily="2" charset="-78"/>
          </a:endParaRPr>
        </a:p>
      </dgm:t>
    </dgm:pt>
    <dgm:pt modelId="{BC252CE5-0041-44D5-BB0C-FC225FB5BE7A}" type="parTrans" cxnId="{61CAB51C-7704-42D9-9D8D-B83094CFCC5F}">
      <dgm:prSet/>
      <dgm:spPr/>
      <dgm:t>
        <a:bodyPr/>
        <a:lstStyle/>
        <a:p>
          <a:endParaRPr lang="en-US"/>
        </a:p>
      </dgm:t>
    </dgm:pt>
    <dgm:pt modelId="{A29F1BF9-5A63-4309-A0D4-F535E1FDA47F}" type="sibTrans" cxnId="{61CAB51C-7704-42D9-9D8D-B83094CFCC5F}">
      <dgm:prSet/>
      <dgm:spPr/>
      <dgm:t>
        <a:bodyPr/>
        <a:lstStyle/>
        <a:p>
          <a:endParaRPr lang="en-US"/>
        </a:p>
      </dgm:t>
    </dgm:pt>
    <dgm:pt modelId="{23EA956F-8DA0-4FAF-9D62-133205B44C23}">
      <dgm:prSet phldrT="[Text]" custT="1"/>
      <dgm:spPr>
        <a:solidFill>
          <a:srgbClr val="E8A96A"/>
        </a:solidFill>
        <a:ln>
          <a:solidFill>
            <a:srgbClr val="00B050"/>
          </a:solidFill>
        </a:ln>
      </dgm:spPr>
      <dgm:t>
        <a:bodyPr/>
        <a:lstStyle/>
        <a:p>
          <a:r>
            <a:rPr lang="fa-IR" sz="3200" dirty="0" smtClean="0">
              <a:solidFill>
                <a:schemeClr val="tx1"/>
              </a:solidFill>
              <a:cs typeface="B Nazanin" pitchFamily="2" charset="-78"/>
            </a:rPr>
            <a:t>بین المللی شدن مشکلات اجتماعی</a:t>
          </a:r>
          <a:endParaRPr lang="en-US" sz="3200" dirty="0">
            <a:solidFill>
              <a:schemeClr val="tx1"/>
            </a:solidFill>
            <a:cs typeface="B Nazanin" pitchFamily="2" charset="-78"/>
          </a:endParaRPr>
        </a:p>
      </dgm:t>
    </dgm:pt>
    <dgm:pt modelId="{40DFD562-6476-485B-AC4A-9EA58D151A9E}" type="parTrans" cxnId="{488BDC10-259E-4191-A55A-BA3237C780FB}">
      <dgm:prSet/>
      <dgm:spPr/>
      <dgm:t>
        <a:bodyPr/>
        <a:lstStyle/>
        <a:p>
          <a:endParaRPr lang="en-US"/>
        </a:p>
      </dgm:t>
    </dgm:pt>
    <dgm:pt modelId="{7317BB09-9AD4-4397-A807-C32AFA3E53E9}" type="sibTrans" cxnId="{488BDC10-259E-4191-A55A-BA3237C780FB}">
      <dgm:prSet/>
      <dgm:spPr/>
      <dgm:t>
        <a:bodyPr/>
        <a:lstStyle/>
        <a:p>
          <a:endParaRPr lang="en-US"/>
        </a:p>
      </dgm:t>
    </dgm:pt>
    <dgm:pt modelId="{F462C42F-A7E4-43BD-8EEE-BD6E542113FF}" type="pres">
      <dgm:prSet presAssocID="{6736A760-A416-4313-9788-B4F6F3EAFAF6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BC310BE-70C0-44DD-AA14-5D8B5CB1465E}" type="pres">
      <dgm:prSet presAssocID="{FD662F2E-96BF-4AA5-B0CA-C7E96979B0DF}" presName="root" presStyleCnt="0">
        <dgm:presLayoutVars>
          <dgm:chMax/>
          <dgm:chPref val="4"/>
        </dgm:presLayoutVars>
      </dgm:prSet>
      <dgm:spPr/>
    </dgm:pt>
    <dgm:pt modelId="{FA9DE911-E3A8-49BF-B78A-5B4D313BD446}" type="pres">
      <dgm:prSet presAssocID="{FD662F2E-96BF-4AA5-B0CA-C7E96979B0DF}" presName="rootComposite" presStyleCnt="0">
        <dgm:presLayoutVars/>
      </dgm:prSet>
      <dgm:spPr/>
    </dgm:pt>
    <dgm:pt modelId="{BE801962-91E6-42CB-BED7-39669791C9F4}" type="pres">
      <dgm:prSet presAssocID="{FD662F2E-96BF-4AA5-B0CA-C7E96979B0DF}" presName="rootText" presStyleLbl="node0" presStyleIdx="0" presStyleCnt="1" custLinFactNeighborX="126" custLinFactNeighborY="-13380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31763F90-32E8-487C-AD75-938181B55243}" type="pres">
      <dgm:prSet presAssocID="{FD662F2E-96BF-4AA5-B0CA-C7E96979B0DF}" presName="childShape" presStyleCnt="0">
        <dgm:presLayoutVars>
          <dgm:chMax val="0"/>
          <dgm:chPref val="0"/>
        </dgm:presLayoutVars>
      </dgm:prSet>
      <dgm:spPr/>
    </dgm:pt>
    <dgm:pt modelId="{45AC1F56-126B-43BD-BCBE-43470991E9B8}" type="pres">
      <dgm:prSet presAssocID="{F2A6A269-9CD4-4582-AEAA-2B580EC1AA2B}" presName="childComposite" presStyleCnt="0">
        <dgm:presLayoutVars>
          <dgm:chMax val="0"/>
          <dgm:chPref val="0"/>
        </dgm:presLayoutVars>
      </dgm:prSet>
      <dgm:spPr/>
    </dgm:pt>
    <dgm:pt modelId="{3EEDDB79-CE94-45F9-99A2-22E878FCE104}" type="pres">
      <dgm:prSet presAssocID="{F2A6A269-9CD4-4582-AEAA-2B580EC1AA2B}" presName="Image" presStyleLbl="node1" presStyleIdx="0" presStyleCnt="2" custScaleX="345479"/>
      <dgm:spPr>
        <a:solidFill>
          <a:srgbClr val="E8A96A"/>
        </a:solidFill>
        <a:ln>
          <a:solidFill>
            <a:srgbClr val="00B050"/>
          </a:solidFill>
        </a:ln>
      </dgm:spPr>
    </dgm:pt>
    <dgm:pt modelId="{496E5D09-5ADA-47D2-BFBF-71310C3CFC3A}" type="pres">
      <dgm:prSet presAssocID="{F2A6A269-9CD4-4582-AEAA-2B580EC1AA2B}" presName="childText" presStyleLbl="lnNode1" presStyleIdx="0" presStyleCnt="2" custFlipHor="1" custScaleX="546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94FBDF-2928-4FC9-9690-1BB6BABE5167}" type="pres">
      <dgm:prSet presAssocID="{23EA956F-8DA0-4FAF-9D62-133205B44C23}" presName="childComposite" presStyleCnt="0">
        <dgm:presLayoutVars>
          <dgm:chMax val="0"/>
          <dgm:chPref val="0"/>
        </dgm:presLayoutVars>
      </dgm:prSet>
      <dgm:spPr/>
    </dgm:pt>
    <dgm:pt modelId="{13CD5FC3-745D-42FE-996E-BBEDF24D278A}" type="pres">
      <dgm:prSet presAssocID="{23EA956F-8DA0-4FAF-9D62-133205B44C23}" presName="Image" presStyleLbl="node1" presStyleIdx="1" presStyleCnt="2" custScaleX="348405" custScaleY="100551"/>
      <dgm:spPr>
        <a:gradFill flip="none" rotWithShape="0">
          <a:gsLst>
            <a:gs pos="0">
              <a:schemeClr val="accent5">
                <a:lumMod val="75000"/>
                <a:shade val="30000"/>
                <a:satMod val="115000"/>
              </a:schemeClr>
            </a:gs>
            <a:gs pos="50000">
              <a:schemeClr val="accent5">
                <a:lumMod val="75000"/>
                <a:shade val="67500"/>
                <a:satMod val="115000"/>
              </a:schemeClr>
            </a:gs>
            <a:gs pos="100000">
              <a:schemeClr val="accent5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rgbClr val="FFC000"/>
          </a:solidFill>
        </a:ln>
      </dgm:spPr>
    </dgm:pt>
    <dgm:pt modelId="{C1BFBDFB-0937-4727-AC5E-A729354C256D}" type="pres">
      <dgm:prSet presAssocID="{23EA956F-8DA0-4FAF-9D62-133205B44C23}" presName="childText" presStyleLbl="lnNode1" presStyleIdx="1" presStyleCnt="2" custScaleX="54231" custScaleY="1030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8BDC10-259E-4191-A55A-BA3237C780FB}" srcId="{FD662F2E-96BF-4AA5-B0CA-C7E96979B0DF}" destId="{23EA956F-8DA0-4FAF-9D62-133205B44C23}" srcOrd="1" destOrd="0" parTransId="{40DFD562-6476-485B-AC4A-9EA58D151A9E}" sibTransId="{7317BB09-9AD4-4397-A807-C32AFA3E53E9}"/>
    <dgm:cxn modelId="{5DA9A95D-B204-4841-8943-E2B65158DEDF}" type="presOf" srcId="{F2A6A269-9CD4-4582-AEAA-2B580EC1AA2B}" destId="{496E5D09-5ADA-47D2-BFBF-71310C3CFC3A}" srcOrd="0" destOrd="0" presId="urn:microsoft.com/office/officeart/2008/layout/PictureAccentList"/>
    <dgm:cxn modelId="{DE97200C-F9DE-4107-B69B-1BCE9D03FEC4}" type="presOf" srcId="{23EA956F-8DA0-4FAF-9D62-133205B44C23}" destId="{C1BFBDFB-0937-4727-AC5E-A729354C256D}" srcOrd="0" destOrd="0" presId="urn:microsoft.com/office/officeart/2008/layout/PictureAccentList"/>
    <dgm:cxn modelId="{40AFB144-0D50-4C80-8984-7D198AFA7252}" type="presOf" srcId="{6736A760-A416-4313-9788-B4F6F3EAFAF6}" destId="{F462C42F-A7E4-43BD-8EEE-BD6E542113FF}" srcOrd="0" destOrd="0" presId="urn:microsoft.com/office/officeart/2008/layout/PictureAccentList"/>
    <dgm:cxn modelId="{61CAB51C-7704-42D9-9D8D-B83094CFCC5F}" srcId="{FD662F2E-96BF-4AA5-B0CA-C7E96979B0DF}" destId="{F2A6A269-9CD4-4582-AEAA-2B580EC1AA2B}" srcOrd="0" destOrd="0" parTransId="{BC252CE5-0041-44D5-BB0C-FC225FB5BE7A}" sibTransId="{A29F1BF9-5A63-4309-A0D4-F535E1FDA47F}"/>
    <dgm:cxn modelId="{599F932F-83CF-4D25-AC3A-43B36BA62518}" type="presOf" srcId="{FD662F2E-96BF-4AA5-B0CA-C7E96979B0DF}" destId="{BE801962-91E6-42CB-BED7-39669791C9F4}" srcOrd="0" destOrd="0" presId="urn:microsoft.com/office/officeart/2008/layout/PictureAccentList"/>
    <dgm:cxn modelId="{30FE3EA4-5225-49FB-8698-CB0E0DC423BB}" srcId="{6736A760-A416-4313-9788-B4F6F3EAFAF6}" destId="{FD662F2E-96BF-4AA5-B0CA-C7E96979B0DF}" srcOrd="0" destOrd="0" parTransId="{D7F1A09F-69F8-4182-B429-120D340E9722}" sibTransId="{F3F2AD1D-CDF6-4821-BB57-5F3B027CDAED}"/>
    <dgm:cxn modelId="{9613C47F-535E-49E5-AD26-AD1F04C74725}" type="presParOf" srcId="{F462C42F-A7E4-43BD-8EEE-BD6E542113FF}" destId="{CBC310BE-70C0-44DD-AA14-5D8B5CB1465E}" srcOrd="0" destOrd="0" presId="urn:microsoft.com/office/officeart/2008/layout/PictureAccentList"/>
    <dgm:cxn modelId="{D15BEE9E-F869-4BDF-9D98-58CF33AF27A0}" type="presParOf" srcId="{CBC310BE-70C0-44DD-AA14-5D8B5CB1465E}" destId="{FA9DE911-E3A8-49BF-B78A-5B4D313BD446}" srcOrd="0" destOrd="0" presId="urn:microsoft.com/office/officeart/2008/layout/PictureAccentList"/>
    <dgm:cxn modelId="{AC0591EB-C7F6-43C4-9166-087606F8B586}" type="presParOf" srcId="{FA9DE911-E3A8-49BF-B78A-5B4D313BD446}" destId="{BE801962-91E6-42CB-BED7-39669791C9F4}" srcOrd="0" destOrd="0" presId="urn:microsoft.com/office/officeart/2008/layout/PictureAccentList"/>
    <dgm:cxn modelId="{13F3856A-B4DB-44BD-9270-BB9FDA1F0F47}" type="presParOf" srcId="{CBC310BE-70C0-44DD-AA14-5D8B5CB1465E}" destId="{31763F90-32E8-487C-AD75-938181B55243}" srcOrd="1" destOrd="0" presId="urn:microsoft.com/office/officeart/2008/layout/PictureAccentList"/>
    <dgm:cxn modelId="{6E9E5049-5C95-4A9E-A432-2701823FEDCC}" type="presParOf" srcId="{31763F90-32E8-487C-AD75-938181B55243}" destId="{45AC1F56-126B-43BD-BCBE-43470991E9B8}" srcOrd="0" destOrd="0" presId="urn:microsoft.com/office/officeart/2008/layout/PictureAccentList"/>
    <dgm:cxn modelId="{E38DE41D-FF38-4EE4-ACDE-E5FB2D041818}" type="presParOf" srcId="{45AC1F56-126B-43BD-BCBE-43470991E9B8}" destId="{3EEDDB79-CE94-45F9-99A2-22E878FCE104}" srcOrd="0" destOrd="0" presId="urn:microsoft.com/office/officeart/2008/layout/PictureAccentList"/>
    <dgm:cxn modelId="{B76A5C51-31CC-4867-B9C7-C73C438174D1}" type="presParOf" srcId="{45AC1F56-126B-43BD-BCBE-43470991E9B8}" destId="{496E5D09-5ADA-47D2-BFBF-71310C3CFC3A}" srcOrd="1" destOrd="0" presId="urn:microsoft.com/office/officeart/2008/layout/PictureAccentList"/>
    <dgm:cxn modelId="{E1ADCFA6-9F9B-4B9D-976B-AED724A2E6EF}" type="presParOf" srcId="{31763F90-32E8-487C-AD75-938181B55243}" destId="{7394FBDF-2928-4FC9-9690-1BB6BABE5167}" srcOrd="1" destOrd="0" presId="urn:microsoft.com/office/officeart/2008/layout/PictureAccentList"/>
    <dgm:cxn modelId="{BB46DA76-5E7D-49A1-A047-9B3F47D544A8}" type="presParOf" srcId="{7394FBDF-2928-4FC9-9690-1BB6BABE5167}" destId="{13CD5FC3-745D-42FE-996E-BBEDF24D278A}" srcOrd="0" destOrd="0" presId="urn:microsoft.com/office/officeart/2008/layout/PictureAccentList"/>
    <dgm:cxn modelId="{A550CB70-D62A-4BCD-92E0-1453CD715CF0}" type="presParOf" srcId="{7394FBDF-2928-4FC9-9690-1BB6BABE5167}" destId="{C1BFBDFB-0937-4727-AC5E-A729354C256D}" srcOrd="1" destOrd="0" presId="urn:microsoft.com/office/officeart/2008/layout/PictureAccentList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48B195-36DD-4325-AC82-96737425DC1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8097EA-D265-47EE-BFD2-1E3FDDBDAE6D}">
      <dgm:prSet phldrT="[Text]" custT="1"/>
      <dgm:spPr>
        <a:solidFill>
          <a:srgbClr val="002060"/>
        </a:solidFill>
      </dgm:spPr>
      <dgm:t>
        <a:bodyPr/>
        <a:lstStyle/>
        <a:p>
          <a:r>
            <a:rPr lang="fa-IR" sz="4000" b="1" dirty="0" smtClean="0">
              <a:cs typeface="B Titr" pitchFamily="2" charset="-78"/>
            </a:rPr>
            <a:t>تغییر سیاستهای رفاهی</a:t>
          </a:r>
          <a:endParaRPr lang="en-US" sz="4000" b="1" dirty="0">
            <a:cs typeface="B Titr" pitchFamily="2" charset="-78"/>
          </a:endParaRPr>
        </a:p>
      </dgm:t>
    </dgm:pt>
    <dgm:pt modelId="{F99E7092-1C3A-4DB2-A436-1338A417A06C}" type="parTrans" cxnId="{CF864CB4-FBEE-4BB6-AB27-1391C7292142}">
      <dgm:prSet/>
      <dgm:spPr/>
      <dgm:t>
        <a:bodyPr/>
        <a:lstStyle/>
        <a:p>
          <a:endParaRPr lang="en-US"/>
        </a:p>
      </dgm:t>
    </dgm:pt>
    <dgm:pt modelId="{84A8F8DC-A982-41CC-B9EF-7B20F89FB53E}" type="sibTrans" cxnId="{CF864CB4-FBEE-4BB6-AB27-1391C7292142}">
      <dgm:prSet/>
      <dgm:spPr/>
      <dgm:t>
        <a:bodyPr/>
        <a:lstStyle/>
        <a:p>
          <a:endParaRPr lang="en-US"/>
        </a:p>
      </dgm:t>
    </dgm:pt>
    <dgm:pt modelId="{8858EC9A-BA80-4CE8-BD90-0300FFC0C204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3200" dirty="0" err="1" smtClean="0">
              <a:solidFill>
                <a:schemeClr val="tx1"/>
              </a:solidFill>
            </a:rPr>
            <a:t>welfarism</a:t>
          </a:r>
          <a:endParaRPr lang="en-US" sz="3200" dirty="0">
            <a:solidFill>
              <a:schemeClr val="tx1"/>
            </a:solidFill>
          </a:endParaRPr>
        </a:p>
      </dgm:t>
    </dgm:pt>
    <dgm:pt modelId="{F58170C8-9CC4-411B-BB1C-047DE343AE6A}" type="parTrans" cxnId="{A6BCD3B2-A9D6-4CD3-882C-6368D894BCA1}">
      <dgm:prSet/>
      <dgm:spPr/>
      <dgm:t>
        <a:bodyPr/>
        <a:lstStyle/>
        <a:p>
          <a:endParaRPr lang="en-US"/>
        </a:p>
      </dgm:t>
    </dgm:pt>
    <dgm:pt modelId="{00F77F77-52A0-4EC8-97BC-BD576157AE3D}" type="sibTrans" cxnId="{A6BCD3B2-A9D6-4CD3-882C-6368D894BCA1}">
      <dgm:prSet/>
      <dgm:spPr/>
      <dgm:t>
        <a:bodyPr/>
        <a:lstStyle/>
        <a:p>
          <a:endParaRPr lang="en-US"/>
        </a:p>
      </dgm:t>
    </dgm:pt>
    <dgm:pt modelId="{93355809-6BDE-429F-953F-CC7B0C852CAF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3200" dirty="0" smtClean="0">
              <a:solidFill>
                <a:schemeClr val="tx1"/>
              </a:solidFill>
            </a:rPr>
            <a:t>professionalism</a:t>
          </a:r>
          <a:endParaRPr lang="en-US" sz="3200" dirty="0">
            <a:solidFill>
              <a:schemeClr val="tx1"/>
            </a:solidFill>
          </a:endParaRPr>
        </a:p>
      </dgm:t>
    </dgm:pt>
    <dgm:pt modelId="{891F2011-9C5B-4285-AD84-89877CAAD0A3}" type="parTrans" cxnId="{240DC7DE-4FC3-468E-BBBD-4FB6B2DB45AE}">
      <dgm:prSet/>
      <dgm:spPr/>
      <dgm:t>
        <a:bodyPr/>
        <a:lstStyle/>
        <a:p>
          <a:endParaRPr lang="en-US"/>
        </a:p>
      </dgm:t>
    </dgm:pt>
    <dgm:pt modelId="{52FFF267-CBDF-47CE-AD5E-5463AFE27776}" type="sibTrans" cxnId="{240DC7DE-4FC3-468E-BBBD-4FB6B2DB45AE}">
      <dgm:prSet/>
      <dgm:spPr/>
      <dgm:t>
        <a:bodyPr/>
        <a:lstStyle/>
        <a:p>
          <a:endParaRPr lang="en-US"/>
        </a:p>
      </dgm:t>
    </dgm:pt>
    <dgm:pt modelId="{B12A7131-F514-4678-B2F0-B2536DC2587A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3200" dirty="0" smtClean="0">
              <a:solidFill>
                <a:schemeClr val="tx1"/>
              </a:solidFill>
            </a:rPr>
            <a:t>consumerism</a:t>
          </a:r>
          <a:endParaRPr lang="en-US" sz="3200" dirty="0">
            <a:solidFill>
              <a:schemeClr val="tx1"/>
            </a:solidFill>
          </a:endParaRPr>
        </a:p>
      </dgm:t>
    </dgm:pt>
    <dgm:pt modelId="{A6383B37-C4B1-43AA-9928-6E2BE656EA2C}" type="parTrans" cxnId="{91C3EBF6-0860-4CB0-A9C5-7EF6DDBCE46C}">
      <dgm:prSet/>
      <dgm:spPr/>
      <dgm:t>
        <a:bodyPr/>
        <a:lstStyle/>
        <a:p>
          <a:endParaRPr lang="en-US"/>
        </a:p>
      </dgm:t>
    </dgm:pt>
    <dgm:pt modelId="{519BF667-8EAE-446B-8BAD-C5628492AE36}" type="sibTrans" cxnId="{91C3EBF6-0860-4CB0-A9C5-7EF6DDBCE46C}">
      <dgm:prSet/>
      <dgm:spPr/>
      <dgm:t>
        <a:bodyPr/>
        <a:lstStyle/>
        <a:p>
          <a:endParaRPr lang="en-US"/>
        </a:p>
      </dgm:t>
    </dgm:pt>
    <dgm:pt modelId="{C66D1709-370F-4761-97F3-E3229CFDD8EA}">
      <dgm:prSet custT="1"/>
      <dgm:spPr>
        <a:solidFill>
          <a:srgbClr val="FFFF00"/>
        </a:solidFill>
      </dgm:spPr>
      <dgm:t>
        <a:bodyPr/>
        <a:lstStyle/>
        <a:p>
          <a:r>
            <a:rPr lang="en-US" sz="3200" dirty="0" err="1" smtClean="0">
              <a:solidFill>
                <a:schemeClr val="tx1"/>
              </a:solidFill>
            </a:rPr>
            <a:t>managerialism</a:t>
          </a:r>
          <a:endParaRPr lang="en-US" sz="3200" dirty="0">
            <a:solidFill>
              <a:schemeClr val="tx1"/>
            </a:solidFill>
          </a:endParaRPr>
        </a:p>
      </dgm:t>
    </dgm:pt>
    <dgm:pt modelId="{B412B057-13FA-456E-8FE3-9200FF9E7087}" type="parTrans" cxnId="{FC457620-4350-46F2-94FF-B6052F4F9DAF}">
      <dgm:prSet/>
      <dgm:spPr/>
      <dgm:t>
        <a:bodyPr/>
        <a:lstStyle/>
        <a:p>
          <a:endParaRPr lang="en-US"/>
        </a:p>
      </dgm:t>
    </dgm:pt>
    <dgm:pt modelId="{BA87B08C-FAAC-4BCF-B091-B8D4468B9552}" type="sibTrans" cxnId="{FC457620-4350-46F2-94FF-B6052F4F9DAF}">
      <dgm:prSet/>
      <dgm:spPr/>
      <dgm:t>
        <a:bodyPr/>
        <a:lstStyle/>
        <a:p>
          <a:endParaRPr lang="en-US"/>
        </a:p>
      </dgm:t>
    </dgm:pt>
    <dgm:pt modelId="{595709E4-0963-433D-B94F-770982ADE648}">
      <dgm:prSet custT="1"/>
      <dgm:spPr>
        <a:solidFill>
          <a:srgbClr val="FFC000"/>
        </a:solidFill>
      </dgm:spPr>
      <dgm:t>
        <a:bodyPr/>
        <a:lstStyle/>
        <a:p>
          <a:r>
            <a:rPr lang="en-US" sz="3200" dirty="0" err="1" smtClean="0">
              <a:solidFill>
                <a:schemeClr val="tx1"/>
              </a:solidFill>
            </a:rPr>
            <a:t>participationism</a:t>
          </a:r>
          <a:endParaRPr lang="en-US" sz="3200" dirty="0">
            <a:solidFill>
              <a:schemeClr val="tx1"/>
            </a:solidFill>
          </a:endParaRPr>
        </a:p>
      </dgm:t>
    </dgm:pt>
    <dgm:pt modelId="{4DAFD6A6-D94F-4CD9-8BBD-9B05D34C1343}" type="parTrans" cxnId="{5DE229EF-DE0B-4CB7-A1FF-BC79F0E21F28}">
      <dgm:prSet/>
      <dgm:spPr/>
      <dgm:t>
        <a:bodyPr/>
        <a:lstStyle/>
        <a:p>
          <a:endParaRPr lang="en-US"/>
        </a:p>
      </dgm:t>
    </dgm:pt>
    <dgm:pt modelId="{533D3185-7D18-4699-8C5D-61B63C822088}" type="sibTrans" cxnId="{5DE229EF-DE0B-4CB7-A1FF-BC79F0E21F28}">
      <dgm:prSet/>
      <dgm:spPr/>
      <dgm:t>
        <a:bodyPr/>
        <a:lstStyle/>
        <a:p>
          <a:endParaRPr lang="en-US"/>
        </a:p>
      </dgm:t>
    </dgm:pt>
    <dgm:pt modelId="{656CD960-5331-47AC-B0DE-FE8653D14FDD}" type="pres">
      <dgm:prSet presAssocID="{5E48B195-36DD-4325-AC82-96737425DC1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3D4E3E-CA8E-4CA4-84DA-3A405CD9B74D}" type="pres">
      <dgm:prSet presAssocID="{E78097EA-D265-47EE-BFD2-1E3FDDBDAE6D}" presName="root1" presStyleCnt="0"/>
      <dgm:spPr/>
    </dgm:pt>
    <dgm:pt modelId="{4BB53EA0-0C89-45F0-95E3-AC9C951B0124}" type="pres">
      <dgm:prSet presAssocID="{E78097EA-D265-47EE-BFD2-1E3FDDBDAE6D}" presName="LevelOneTextNode" presStyleLbl="node0" presStyleIdx="0" presStyleCnt="1" custScaleX="107142" custScaleY="1141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A715FE-244A-41C0-B593-9C06C08DC9D4}" type="pres">
      <dgm:prSet presAssocID="{E78097EA-D265-47EE-BFD2-1E3FDDBDAE6D}" presName="level2hierChild" presStyleCnt="0"/>
      <dgm:spPr/>
    </dgm:pt>
    <dgm:pt modelId="{C6104ED4-7A30-4073-9F58-BD03D2754CAC}" type="pres">
      <dgm:prSet presAssocID="{F58170C8-9CC4-411B-BB1C-047DE343AE6A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E0EC95B6-1780-4891-AF13-7195DBFFE43C}" type="pres">
      <dgm:prSet presAssocID="{F58170C8-9CC4-411B-BB1C-047DE343AE6A}" presName="connTx" presStyleLbl="parChTrans1D2" presStyleIdx="0" presStyleCnt="5"/>
      <dgm:spPr/>
      <dgm:t>
        <a:bodyPr/>
        <a:lstStyle/>
        <a:p>
          <a:endParaRPr lang="en-US"/>
        </a:p>
      </dgm:t>
    </dgm:pt>
    <dgm:pt modelId="{748BE51D-22C2-4F61-9EED-4734C3BC5838}" type="pres">
      <dgm:prSet presAssocID="{8858EC9A-BA80-4CE8-BD90-0300FFC0C204}" presName="root2" presStyleCnt="0"/>
      <dgm:spPr/>
    </dgm:pt>
    <dgm:pt modelId="{FB8C8F44-DB72-4876-A725-DFAAAAFE1B39}" type="pres">
      <dgm:prSet presAssocID="{8858EC9A-BA80-4CE8-BD90-0300FFC0C204}" presName="LevelTwoTextNode" presStyleLbl="node2" presStyleIdx="0" presStyleCnt="5" custScaleX="1280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4C253A-BEAF-4059-8C43-EE890E94C06F}" type="pres">
      <dgm:prSet presAssocID="{8858EC9A-BA80-4CE8-BD90-0300FFC0C204}" presName="level3hierChild" presStyleCnt="0"/>
      <dgm:spPr/>
    </dgm:pt>
    <dgm:pt modelId="{0C0C9226-168F-4D3E-9425-392680C2969A}" type="pres">
      <dgm:prSet presAssocID="{891F2011-9C5B-4285-AD84-89877CAAD0A3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C41D334-338B-4341-8637-95C2DC288376}" type="pres">
      <dgm:prSet presAssocID="{891F2011-9C5B-4285-AD84-89877CAAD0A3}" presName="connTx" presStyleLbl="parChTrans1D2" presStyleIdx="1" presStyleCnt="5"/>
      <dgm:spPr/>
      <dgm:t>
        <a:bodyPr/>
        <a:lstStyle/>
        <a:p>
          <a:endParaRPr lang="en-US"/>
        </a:p>
      </dgm:t>
    </dgm:pt>
    <dgm:pt modelId="{EDC04C06-93FC-4554-8D4D-82B8FB9C2ED9}" type="pres">
      <dgm:prSet presAssocID="{93355809-6BDE-429F-953F-CC7B0C852CAF}" presName="root2" presStyleCnt="0"/>
      <dgm:spPr/>
    </dgm:pt>
    <dgm:pt modelId="{F9167B80-0C6B-403C-B372-9EC321D38A4E}" type="pres">
      <dgm:prSet presAssocID="{93355809-6BDE-429F-953F-CC7B0C852CAF}" presName="LevelTwoTextNode" presStyleLbl="node2" presStyleIdx="1" presStyleCnt="5" custScaleX="1280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0B41CB-893D-4DCA-8D14-1A1604E06353}" type="pres">
      <dgm:prSet presAssocID="{93355809-6BDE-429F-953F-CC7B0C852CAF}" presName="level3hierChild" presStyleCnt="0"/>
      <dgm:spPr/>
    </dgm:pt>
    <dgm:pt modelId="{536F2D9C-A5E7-4DB7-A2A8-6E5E00ACD224}" type="pres">
      <dgm:prSet presAssocID="{A6383B37-C4B1-43AA-9928-6E2BE656EA2C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3E8F81C2-64AD-4E27-9EAE-95FFC8B6CB42}" type="pres">
      <dgm:prSet presAssocID="{A6383B37-C4B1-43AA-9928-6E2BE656EA2C}" presName="connTx" presStyleLbl="parChTrans1D2" presStyleIdx="2" presStyleCnt="5"/>
      <dgm:spPr/>
      <dgm:t>
        <a:bodyPr/>
        <a:lstStyle/>
        <a:p>
          <a:endParaRPr lang="en-US"/>
        </a:p>
      </dgm:t>
    </dgm:pt>
    <dgm:pt modelId="{5CC67A06-9A0B-4222-826E-5957E9E9DD67}" type="pres">
      <dgm:prSet presAssocID="{B12A7131-F514-4678-B2F0-B2536DC2587A}" presName="root2" presStyleCnt="0"/>
      <dgm:spPr/>
    </dgm:pt>
    <dgm:pt modelId="{DA5DB927-F696-46A5-83B9-13D0603F74A5}" type="pres">
      <dgm:prSet presAssocID="{B12A7131-F514-4678-B2F0-B2536DC2587A}" presName="LevelTwoTextNode" presStyleLbl="node2" presStyleIdx="2" presStyleCnt="5" custScaleX="1280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56A2E1-3738-4C12-BBBE-050551DD5870}" type="pres">
      <dgm:prSet presAssocID="{B12A7131-F514-4678-B2F0-B2536DC2587A}" presName="level3hierChild" presStyleCnt="0"/>
      <dgm:spPr/>
    </dgm:pt>
    <dgm:pt modelId="{098826C0-FB59-4A92-A649-175F972C1752}" type="pres">
      <dgm:prSet presAssocID="{B412B057-13FA-456E-8FE3-9200FF9E7087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BFEDF078-FC0E-4D29-A12E-5F0C0D980231}" type="pres">
      <dgm:prSet presAssocID="{B412B057-13FA-456E-8FE3-9200FF9E7087}" presName="connTx" presStyleLbl="parChTrans1D2" presStyleIdx="3" presStyleCnt="5"/>
      <dgm:spPr/>
      <dgm:t>
        <a:bodyPr/>
        <a:lstStyle/>
        <a:p>
          <a:endParaRPr lang="en-US"/>
        </a:p>
      </dgm:t>
    </dgm:pt>
    <dgm:pt modelId="{5C514009-34A5-4523-9BEC-BB69D266A1F1}" type="pres">
      <dgm:prSet presAssocID="{C66D1709-370F-4761-97F3-E3229CFDD8EA}" presName="root2" presStyleCnt="0"/>
      <dgm:spPr/>
    </dgm:pt>
    <dgm:pt modelId="{D014329B-1DF1-4BBE-95F6-A90BF6FAFEF5}" type="pres">
      <dgm:prSet presAssocID="{C66D1709-370F-4761-97F3-E3229CFDD8EA}" presName="LevelTwoTextNode" presStyleLbl="node2" presStyleIdx="3" presStyleCnt="5" custScaleX="1268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C1D252-6AA9-4EED-9757-5841E15A873D}" type="pres">
      <dgm:prSet presAssocID="{C66D1709-370F-4761-97F3-E3229CFDD8EA}" presName="level3hierChild" presStyleCnt="0"/>
      <dgm:spPr/>
    </dgm:pt>
    <dgm:pt modelId="{425A0836-05A5-4E92-AB2C-C2BAA9DF2DF3}" type="pres">
      <dgm:prSet presAssocID="{4DAFD6A6-D94F-4CD9-8BBD-9B05D34C1343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3834B74A-D65F-43DA-A03B-A12224726636}" type="pres">
      <dgm:prSet presAssocID="{4DAFD6A6-D94F-4CD9-8BBD-9B05D34C1343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3170BF5-B57B-4D3F-98B8-D5CF09922197}" type="pres">
      <dgm:prSet presAssocID="{595709E4-0963-433D-B94F-770982ADE648}" presName="root2" presStyleCnt="0"/>
      <dgm:spPr/>
    </dgm:pt>
    <dgm:pt modelId="{76CAD47B-D45E-4D90-94F8-932D7134D4A0}" type="pres">
      <dgm:prSet presAssocID="{595709E4-0963-433D-B94F-770982ADE648}" presName="LevelTwoTextNode" presStyleLbl="node2" presStyleIdx="4" presStyleCnt="5" custScaleX="1280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4FFCEB-8F95-4D7C-9595-5D9B6B7494BA}" type="pres">
      <dgm:prSet presAssocID="{595709E4-0963-433D-B94F-770982ADE648}" presName="level3hierChild" presStyleCnt="0"/>
      <dgm:spPr/>
    </dgm:pt>
  </dgm:ptLst>
  <dgm:cxnLst>
    <dgm:cxn modelId="{66A25D62-85BC-43C2-B34F-4A8CB95544A0}" type="presOf" srcId="{5E48B195-36DD-4325-AC82-96737425DC15}" destId="{656CD960-5331-47AC-B0DE-FE8653D14FDD}" srcOrd="0" destOrd="0" presId="urn:microsoft.com/office/officeart/2008/layout/HorizontalMultiLevelHierarchy"/>
    <dgm:cxn modelId="{CF864CB4-FBEE-4BB6-AB27-1391C7292142}" srcId="{5E48B195-36DD-4325-AC82-96737425DC15}" destId="{E78097EA-D265-47EE-BFD2-1E3FDDBDAE6D}" srcOrd="0" destOrd="0" parTransId="{F99E7092-1C3A-4DB2-A436-1338A417A06C}" sibTransId="{84A8F8DC-A982-41CC-B9EF-7B20F89FB53E}"/>
    <dgm:cxn modelId="{C8079C44-C2A7-4832-8D88-51EDBCFD2AB0}" type="presOf" srcId="{A6383B37-C4B1-43AA-9928-6E2BE656EA2C}" destId="{3E8F81C2-64AD-4E27-9EAE-95FFC8B6CB42}" srcOrd="1" destOrd="0" presId="urn:microsoft.com/office/officeart/2008/layout/HorizontalMultiLevelHierarchy"/>
    <dgm:cxn modelId="{6D9F795E-D862-4D34-866C-B0AE7578BE51}" type="presOf" srcId="{B412B057-13FA-456E-8FE3-9200FF9E7087}" destId="{098826C0-FB59-4A92-A649-175F972C1752}" srcOrd="0" destOrd="0" presId="urn:microsoft.com/office/officeart/2008/layout/HorizontalMultiLevelHierarchy"/>
    <dgm:cxn modelId="{09D496A4-145C-409A-864E-122BD3FCED35}" type="presOf" srcId="{C66D1709-370F-4761-97F3-E3229CFDD8EA}" destId="{D014329B-1DF1-4BBE-95F6-A90BF6FAFEF5}" srcOrd="0" destOrd="0" presId="urn:microsoft.com/office/officeart/2008/layout/HorizontalMultiLevelHierarchy"/>
    <dgm:cxn modelId="{96987C2B-390E-4BEA-AA23-3D166D064E7D}" type="presOf" srcId="{F58170C8-9CC4-411B-BB1C-047DE343AE6A}" destId="{E0EC95B6-1780-4891-AF13-7195DBFFE43C}" srcOrd="1" destOrd="0" presId="urn:microsoft.com/office/officeart/2008/layout/HorizontalMultiLevelHierarchy"/>
    <dgm:cxn modelId="{5DE229EF-DE0B-4CB7-A1FF-BC79F0E21F28}" srcId="{E78097EA-D265-47EE-BFD2-1E3FDDBDAE6D}" destId="{595709E4-0963-433D-B94F-770982ADE648}" srcOrd="4" destOrd="0" parTransId="{4DAFD6A6-D94F-4CD9-8BBD-9B05D34C1343}" sibTransId="{533D3185-7D18-4699-8C5D-61B63C822088}"/>
    <dgm:cxn modelId="{31BD5FA1-12DD-4444-9126-27F4F7937BEA}" type="presOf" srcId="{891F2011-9C5B-4285-AD84-89877CAAD0A3}" destId="{DC41D334-338B-4341-8637-95C2DC288376}" srcOrd="1" destOrd="0" presId="urn:microsoft.com/office/officeart/2008/layout/HorizontalMultiLevelHierarchy"/>
    <dgm:cxn modelId="{5FFD0EF0-431D-4B03-A4A8-2498F7D9039C}" type="presOf" srcId="{E78097EA-D265-47EE-BFD2-1E3FDDBDAE6D}" destId="{4BB53EA0-0C89-45F0-95E3-AC9C951B0124}" srcOrd="0" destOrd="0" presId="urn:microsoft.com/office/officeart/2008/layout/HorizontalMultiLevelHierarchy"/>
    <dgm:cxn modelId="{07157FE7-63AB-4331-8E9D-955075F9CB88}" type="presOf" srcId="{F58170C8-9CC4-411B-BB1C-047DE343AE6A}" destId="{C6104ED4-7A30-4073-9F58-BD03D2754CAC}" srcOrd="0" destOrd="0" presId="urn:microsoft.com/office/officeart/2008/layout/HorizontalMultiLevelHierarchy"/>
    <dgm:cxn modelId="{36BCD08F-A184-48CA-B7E6-7DB40DEE45A5}" type="presOf" srcId="{B412B057-13FA-456E-8FE3-9200FF9E7087}" destId="{BFEDF078-FC0E-4D29-A12E-5F0C0D980231}" srcOrd="1" destOrd="0" presId="urn:microsoft.com/office/officeart/2008/layout/HorizontalMultiLevelHierarchy"/>
    <dgm:cxn modelId="{39E7373A-0BB3-43F1-925E-92544C631171}" type="presOf" srcId="{8858EC9A-BA80-4CE8-BD90-0300FFC0C204}" destId="{FB8C8F44-DB72-4876-A725-DFAAAAFE1B39}" srcOrd="0" destOrd="0" presId="urn:microsoft.com/office/officeart/2008/layout/HorizontalMultiLevelHierarchy"/>
    <dgm:cxn modelId="{A6BCD3B2-A9D6-4CD3-882C-6368D894BCA1}" srcId="{E78097EA-D265-47EE-BFD2-1E3FDDBDAE6D}" destId="{8858EC9A-BA80-4CE8-BD90-0300FFC0C204}" srcOrd="0" destOrd="0" parTransId="{F58170C8-9CC4-411B-BB1C-047DE343AE6A}" sibTransId="{00F77F77-52A0-4EC8-97BC-BD576157AE3D}"/>
    <dgm:cxn modelId="{240DC7DE-4FC3-468E-BBBD-4FB6B2DB45AE}" srcId="{E78097EA-D265-47EE-BFD2-1E3FDDBDAE6D}" destId="{93355809-6BDE-429F-953F-CC7B0C852CAF}" srcOrd="1" destOrd="0" parTransId="{891F2011-9C5B-4285-AD84-89877CAAD0A3}" sibTransId="{52FFF267-CBDF-47CE-AD5E-5463AFE27776}"/>
    <dgm:cxn modelId="{96C5C6F0-5B1F-4FC0-A251-2372BEB5AA42}" type="presOf" srcId="{4DAFD6A6-D94F-4CD9-8BBD-9B05D34C1343}" destId="{425A0836-05A5-4E92-AB2C-C2BAA9DF2DF3}" srcOrd="0" destOrd="0" presId="urn:microsoft.com/office/officeart/2008/layout/HorizontalMultiLevelHierarchy"/>
    <dgm:cxn modelId="{570D5123-AAF7-44AB-96E1-9D2C711366CB}" type="presOf" srcId="{4DAFD6A6-D94F-4CD9-8BBD-9B05D34C1343}" destId="{3834B74A-D65F-43DA-A03B-A12224726636}" srcOrd="1" destOrd="0" presId="urn:microsoft.com/office/officeart/2008/layout/HorizontalMultiLevelHierarchy"/>
    <dgm:cxn modelId="{FC457620-4350-46F2-94FF-B6052F4F9DAF}" srcId="{E78097EA-D265-47EE-BFD2-1E3FDDBDAE6D}" destId="{C66D1709-370F-4761-97F3-E3229CFDD8EA}" srcOrd="3" destOrd="0" parTransId="{B412B057-13FA-456E-8FE3-9200FF9E7087}" sibTransId="{BA87B08C-FAAC-4BCF-B091-B8D4468B9552}"/>
    <dgm:cxn modelId="{6909F082-F8F8-4B53-B8CF-238A59E9EE68}" type="presOf" srcId="{595709E4-0963-433D-B94F-770982ADE648}" destId="{76CAD47B-D45E-4D90-94F8-932D7134D4A0}" srcOrd="0" destOrd="0" presId="urn:microsoft.com/office/officeart/2008/layout/HorizontalMultiLevelHierarchy"/>
    <dgm:cxn modelId="{91C3EBF6-0860-4CB0-A9C5-7EF6DDBCE46C}" srcId="{E78097EA-D265-47EE-BFD2-1E3FDDBDAE6D}" destId="{B12A7131-F514-4678-B2F0-B2536DC2587A}" srcOrd="2" destOrd="0" parTransId="{A6383B37-C4B1-43AA-9928-6E2BE656EA2C}" sibTransId="{519BF667-8EAE-446B-8BAD-C5628492AE36}"/>
    <dgm:cxn modelId="{4A0E0E14-025D-4B29-9FD5-2C770F3B3392}" type="presOf" srcId="{891F2011-9C5B-4285-AD84-89877CAAD0A3}" destId="{0C0C9226-168F-4D3E-9425-392680C2969A}" srcOrd="0" destOrd="0" presId="urn:microsoft.com/office/officeart/2008/layout/HorizontalMultiLevelHierarchy"/>
    <dgm:cxn modelId="{2192E1FA-3814-49C6-A732-00B5404212DC}" type="presOf" srcId="{93355809-6BDE-429F-953F-CC7B0C852CAF}" destId="{F9167B80-0C6B-403C-B372-9EC321D38A4E}" srcOrd="0" destOrd="0" presId="urn:microsoft.com/office/officeart/2008/layout/HorizontalMultiLevelHierarchy"/>
    <dgm:cxn modelId="{98981FA2-A6BF-4888-B7F0-B90FCE1C6F57}" type="presOf" srcId="{B12A7131-F514-4678-B2F0-B2536DC2587A}" destId="{DA5DB927-F696-46A5-83B9-13D0603F74A5}" srcOrd="0" destOrd="0" presId="urn:microsoft.com/office/officeart/2008/layout/HorizontalMultiLevelHierarchy"/>
    <dgm:cxn modelId="{FE38B883-1B97-457C-A694-0EF97076B1BD}" type="presOf" srcId="{A6383B37-C4B1-43AA-9928-6E2BE656EA2C}" destId="{536F2D9C-A5E7-4DB7-A2A8-6E5E00ACD224}" srcOrd="0" destOrd="0" presId="urn:microsoft.com/office/officeart/2008/layout/HorizontalMultiLevelHierarchy"/>
    <dgm:cxn modelId="{D83C158F-A42A-45BF-8F3A-2E81293939F5}" type="presParOf" srcId="{656CD960-5331-47AC-B0DE-FE8653D14FDD}" destId="{413D4E3E-CA8E-4CA4-84DA-3A405CD9B74D}" srcOrd="0" destOrd="0" presId="urn:microsoft.com/office/officeart/2008/layout/HorizontalMultiLevelHierarchy"/>
    <dgm:cxn modelId="{9F4D84FD-C25F-4C6F-ACD6-A93F954EACD3}" type="presParOf" srcId="{413D4E3E-CA8E-4CA4-84DA-3A405CD9B74D}" destId="{4BB53EA0-0C89-45F0-95E3-AC9C951B0124}" srcOrd="0" destOrd="0" presId="urn:microsoft.com/office/officeart/2008/layout/HorizontalMultiLevelHierarchy"/>
    <dgm:cxn modelId="{9FF08090-5EA7-41E7-A8C9-05E14720FAF3}" type="presParOf" srcId="{413D4E3E-CA8E-4CA4-84DA-3A405CD9B74D}" destId="{E1A715FE-244A-41C0-B593-9C06C08DC9D4}" srcOrd="1" destOrd="0" presId="urn:microsoft.com/office/officeart/2008/layout/HorizontalMultiLevelHierarchy"/>
    <dgm:cxn modelId="{DD1CA1F0-A7DE-4977-A1AD-B0334842AA16}" type="presParOf" srcId="{E1A715FE-244A-41C0-B593-9C06C08DC9D4}" destId="{C6104ED4-7A30-4073-9F58-BD03D2754CAC}" srcOrd="0" destOrd="0" presId="urn:microsoft.com/office/officeart/2008/layout/HorizontalMultiLevelHierarchy"/>
    <dgm:cxn modelId="{66B767B5-65A2-4F57-8D62-D64FED0EC539}" type="presParOf" srcId="{C6104ED4-7A30-4073-9F58-BD03D2754CAC}" destId="{E0EC95B6-1780-4891-AF13-7195DBFFE43C}" srcOrd="0" destOrd="0" presId="urn:microsoft.com/office/officeart/2008/layout/HorizontalMultiLevelHierarchy"/>
    <dgm:cxn modelId="{743B47B4-2872-43E0-8931-4FF5F0C972A9}" type="presParOf" srcId="{E1A715FE-244A-41C0-B593-9C06C08DC9D4}" destId="{748BE51D-22C2-4F61-9EED-4734C3BC5838}" srcOrd="1" destOrd="0" presId="urn:microsoft.com/office/officeart/2008/layout/HorizontalMultiLevelHierarchy"/>
    <dgm:cxn modelId="{659C8B56-8869-425D-BA38-6167E1C1E188}" type="presParOf" srcId="{748BE51D-22C2-4F61-9EED-4734C3BC5838}" destId="{FB8C8F44-DB72-4876-A725-DFAAAAFE1B39}" srcOrd="0" destOrd="0" presId="urn:microsoft.com/office/officeart/2008/layout/HorizontalMultiLevelHierarchy"/>
    <dgm:cxn modelId="{1AA0216D-4DD1-487C-A03C-89DC56C40879}" type="presParOf" srcId="{748BE51D-22C2-4F61-9EED-4734C3BC5838}" destId="{994C253A-BEAF-4059-8C43-EE890E94C06F}" srcOrd="1" destOrd="0" presId="urn:microsoft.com/office/officeart/2008/layout/HorizontalMultiLevelHierarchy"/>
    <dgm:cxn modelId="{746EB143-6FC8-4D99-AF06-D5B3F92CF43A}" type="presParOf" srcId="{E1A715FE-244A-41C0-B593-9C06C08DC9D4}" destId="{0C0C9226-168F-4D3E-9425-392680C2969A}" srcOrd="2" destOrd="0" presId="urn:microsoft.com/office/officeart/2008/layout/HorizontalMultiLevelHierarchy"/>
    <dgm:cxn modelId="{7E3AF8EB-5D9A-46F2-85AA-0DCDEEC2352C}" type="presParOf" srcId="{0C0C9226-168F-4D3E-9425-392680C2969A}" destId="{DC41D334-338B-4341-8637-95C2DC288376}" srcOrd="0" destOrd="0" presId="urn:microsoft.com/office/officeart/2008/layout/HorizontalMultiLevelHierarchy"/>
    <dgm:cxn modelId="{04543C21-01FE-459C-AC4A-49CAC71BCFBB}" type="presParOf" srcId="{E1A715FE-244A-41C0-B593-9C06C08DC9D4}" destId="{EDC04C06-93FC-4554-8D4D-82B8FB9C2ED9}" srcOrd="3" destOrd="0" presId="urn:microsoft.com/office/officeart/2008/layout/HorizontalMultiLevelHierarchy"/>
    <dgm:cxn modelId="{CBF8CE73-FFD7-476A-A31C-4839196FEF35}" type="presParOf" srcId="{EDC04C06-93FC-4554-8D4D-82B8FB9C2ED9}" destId="{F9167B80-0C6B-403C-B372-9EC321D38A4E}" srcOrd="0" destOrd="0" presId="urn:microsoft.com/office/officeart/2008/layout/HorizontalMultiLevelHierarchy"/>
    <dgm:cxn modelId="{C14703D0-1306-4D84-8712-A821CEBEF8CF}" type="presParOf" srcId="{EDC04C06-93FC-4554-8D4D-82B8FB9C2ED9}" destId="{410B41CB-893D-4DCA-8D14-1A1604E06353}" srcOrd="1" destOrd="0" presId="urn:microsoft.com/office/officeart/2008/layout/HorizontalMultiLevelHierarchy"/>
    <dgm:cxn modelId="{3D9BF284-BC26-4ABB-8229-96E1B15DDC14}" type="presParOf" srcId="{E1A715FE-244A-41C0-B593-9C06C08DC9D4}" destId="{536F2D9C-A5E7-4DB7-A2A8-6E5E00ACD224}" srcOrd="4" destOrd="0" presId="urn:microsoft.com/office/officeart/2008/layout/HorizontalMultiLevelHierarchy"/>
    <dgm:cxn modelId="{1416A27F-98FA-4027-9155-BA15CFACF9A1}" type="presParOf" srcId="{536F2D9C-A5E7-4DB7-A2A8-6E5E00ACD224}" destId="{3E8F81C2-64AD-4E27-9EAE-95FFC8B6CB42}" srcOrd="0" destOrd="0" presId="urn:microsoft.com/office/officeart/2008/layout/HorizontalMultiLevelHierarchy"/>
    <dgm:cxn modelId="{A5ADA09D-E966-4DB6-9091-BB1230FD4ACB}" type="presParOf" srcId="{E1A715FE-244A-41C0-B593-9C06C08DC9D4}" destId="{5CC67A06-9A0B-4222-826E-5957E9E9DD67}" srcOrd="5" destOrd="0" presId="urn:microsoft.com/office/officeart/2008/layout/HorizontalMultiLevelHierarchy"/>
    <dgm:cxn modelId="{2B89F916-3F29-4182-9750-2B0AE1F4F445}" type="presParOf" srcId="{5CC67A06-9A0B-4222-826E-5957E9E9DD67}" destId="{DA5DB927-F696-46A5-83B9-13D0603F74A5}" srcOrd="0" destOrd="0" presId="urn:microsoft.com/office/officeart/2008/layout/HorizontalMultiLevelHierarchy"/>
    <dgm:cxn modelId="{152A393B-D240-414C-9E90-DB3E84FF32CF}" type="presParOf" srcId="{5CC67A06-9A0B-4222-826E-5957E9E9DD67}" destId="{6156A2E1-3738-4C12-BBBE-050551DD5870}" srcOrd="1" destOrd="0" presId="urn:microsoft.com/office/officeart/2008/layout/HorizontalMultiLevelHierarchy"/>
    <dgm:cxn modelId="{A5D98145-F25E-4B62-9A52-E98B73FDBA25}" type="presParOf" srcId="{E1A715FE-244A-41C0-B593-9C06C08DC9D4}" destId="{098826C0-FB59-4A92-A649-175F972C1752}" srcOrd="6" destOrd="0" presId="urn:microsoft.com/office/officeart/2008/layout/HorizontalMultiLevelHierarchy"/>
    <dgm:cxn modelId="{773D97AD-FE6B-443D-ABD0-CFB3D1F2F1A9}" type="presParOf" srcId="{098826C0-FB59-4A92-A649-175F972C1752}" destId="{BFEDF078-FC0E-4D29-A12E-5F0C0D980231}" srcOrd="0" destOrd="0" presId="urn:microsoft.com/office/officeart/2008/layout/HorizontalMultiLevelHierarchy"/>
    <dgm:cxn modelId="{A1171281-8891-4A38-AF82-AEFDA36FB0D7}" type="presParOf" srcId="{E1A715FE-244A-41C0-B593-9C06C08DC9D4}" destId="{5C514009-34A5-4523-9BEC-BB69D266A1F1}" srcOrd="7" destOrd="0" presId="urn:microsoft.com/office/officeart/2008/layout/HorizontalMultiLevelHierarchy"/>
    <dgm:cxn modelId="{C2F3B5EA-A019-4E5F-AF8A-C0DB65BA6C08}" type="presParOf" srcId="{5C514009-34A5-4523-9BEC-BB69D266A1F1}" destId="{D014329B-1DF1-4BBE-95F6-A90BF6FAFEF5}" srcOrd="0" destOrd="0" presId="urn:microsoft.com/office/officeart/2008/layout/HorizontalMultiLevelHierarchy"/>
    <dgm:cxn modelId="{1B91AF36-2E51-42FC-BF24-DEF1033F76A2}" type="presParOf" srcId="{5C514009-34A5-4523-9BEC-BB69D266A1F1}" destId="{30C1D252-6AA9-4EED-9757-5841E15A873D}" srcOrd="1" destOrd="0" presId="urn:microsoft.com/office/officeart/2008/layout/HorizontalMultiLevelHierarchy"/>
    <dgm:cxn modelId="{7EA211E1-E4A9-4AAA-A56B-5C2063826B7A}" type="presParOf" srcId="{E1A715FE-244A-41C0-B593-9C06C08DC9D4}" destId="{425A0836-05A5-4E92-AB2C-C2BAA9DF2DF3}" srcOrd="8" destOrd="0" presId="urn:microsoft.com/office/officeart/2008/layout/HorizontalMultiLevelHierarchy"/>
    <dgm:cxn modelId="{6157796E-5ABB-43D7-90DF-B5AE6FCB2E6D}" type="presParOf" srcId="{425A0836-05A5-4E92-AB2C-C2BAA9DF2DF3}" destId="{3834B74A-D65F-43DA-A03B-A12224726636}" srcOrd="0" destOrd="0" presId="urn:microsoft.com/office/officeart/2008/layout/HorizontalMultiLevelHierarchy"/>
    <dgm:cxn modelId="{375B4983-57C7-4B59-B28D-D51BEAE5523C}" type="presParOf" srcId="{E1A715FE-244A-41C0-B593-9C06C08DC9D4}" destId="{93170BF5-B57B-4D3F-98B8-D5CF09922197}" srcOrd="9" destOrd="0" presId="urn:microsoft.com/office/officeart/2008/layout/HorizontalMultiLevelHierarchy"/>
    <dgm:cxn modelId="{7762322E-6381-4CE2-828D-E8F90C8ED1EF}" type="presParOf" srcId="{93170BF5-B57B-4D3F-98B8-D5CF09922197}" destId="{76CAD47B-D45E-4D90-94F8-932D7134D4A0}" srcOrd="0" destOrd="0" presId="urn:microsoft.com/office/officeart/2008/layout/HorizontalMultiLevelHierarchy"/>
    <dgm:cxn modelId="{83E7AEC6-9485-47C5-96E1-959CDCE02E88}" type="presParOf" srcId="{93170BF5-B57B-4D3F-98B8-D5CF09922197}" destId="{334FFCEB-8F95-4D7C-9595-5D9B6B7494BA}" srcOrd="1" destOrd="0" presId="urn:microsoft.com/office/officeart/2008/layout/HorizontalMultiLevelHierarchy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2F41D6-BA34-4260-A6EE-BBA674530E2B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FEB1013-51DF-471F-B5CE-A2D335951A9F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500" dirty="0" smtClean="0">
              <a:solidFill>
                <a:schemeClr val="tx1"/>
              </a:solidFill>
            </a:rPr>
            <a:t>The idea of advocates pressing a case</a:t>
          </a:r>
        </a:p>
        <a:p>
          <a:r>
            <a:rPr lang="fa-IR" sz="2800" b="1" dirty="0" smtClean="0">
              <a:solidFill>
                <a:schemeClr val="tx1"/>
              </a:solidFill>
              <a:cs typeface="B Nazanin" pitchFamily="2" charset="-78"/>
            </a:rPr>
            <a:t>فشار آوردن يك مسأله</a:t>
          </a:r>
          <a:endParaRPr lang="en-US" sz="2800" b="1" dirty="0">
            <a:solidFill>
              <a:schemeClr val="tx1"/>
            </a:solidFill>
            <a:cs typeface="B Nazanin" pitchFamily="2" charset="-78"/>
          </a:endParaRPr>
        </a:p>
      </dgm:t>
    </dgm:pt>
    <dgm:pt modelId="{303D2B3E-1E49-405B-966E-CCDA47D1FAC1}" type="parTrans" cxnId="{F6939459-DFAE-44C1-9808-ED93A4BDA07C}">
      <dgm:prSet/>
      <dgm:spPr/>
      <dgm:t>
        <a:bodyPr/>
        <a:lstStyle/>
        <a:p>
          <a:endParaRPr lang="en-US"/>
        </a:p>
      </dgm:t>
    </dgm:pt>
    <dgm:pt modelId="{D47565E2-25A4-4312-8ABC-4AF409F9E64F}" type="sibTrans" cxnId="{F6939459-DFAE-44C1-9808-ED93A4BDA07C}">
      <dgm:prSet/>
      <dgm:spPr/>
      <dgm:t>
        <a:bodyPr/>
        <a:lstStyle/>
        <a:p>
          <a:endParaRPr lang="en-US"/>
        </a:p>
      </dgm:t>
    </dgm:pt>
    <dgm:pt modelId="{F2DE54F7-9675-4C46-A4A3-03BDBC7996E1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The idea of that it can be conducted on a group or individual level</a:t>
          </a:r>
          <a:endParaRPr lang="fa-IR" sz="2000" dirty="0" smtClean="0">
            <a:solidFill>
              <a:schemeClr val="tx1"/>
            </a:solidFill>
          </a:endParaRPr>
        </a:p>
        <a:p>
          <a:r>
            <a:rPr lang="fa-IR" sz="2800" b="1" dirty="0" smtClean="0">
              <a:solidFill>
                <a:schemeClr val="tx1"/>
              </a:solidFill>
              <a:cs typeface="B Nazanin" pitchFamily="2" charset="-78"/>
            </a:rPr>
            <a:t>مي تواند در سطوح فردي و گروهي هدايت شود</a:t>
          </a:r>
          <a:endParaRPr lang="en-US" sz="2800" b="1" dirty="0">
            <a:solidFill>
              <a:schemeClr val="tx1"/>
            </a:solidFill>
            <a:cs typeface="B Nazanin" pitchFamily="2" charset="-78"/>
          </a:endParaRPr>
        </a:p>
      </dgm:t>
    </dgm:pt>
    <dgm:pt modelId="{2F2386FE-404D-4326-8953-556F546542DF}" type="parTrans" cxnId="{318A8DDD-3B5B-4D95-A953-FCB7577F2953}">
      <dgm:prSet/>
      <dgm:spPr/>
      <dgm:t>
        <a:bodyPr/>
        <a:lstStyle/>
        <a:p>
          <a:endParaRPr lang="en-US"/>
        </a:p>
      </dgm:t>
    </dgm:pt>
    <dgm:pt modelId="{E6A5F766-AC8D-42A3-B083-C9BC94D637B2}" type="sibTrans" cxnId="{318A8DDD-3B5B-4D95-A953-FCB7577F2953}">
      <dgm:prSet/>
      <dgm:spPr/>
      <dgm:t>
        <a:bodyPr/>
        <a:lstStyle/>
        <a:p>
          <a:endParaRPr lang="en-US"/>
        </a:p>
      </dgm:t>
    </dgm:pt>
    <dgm:pt modelId="{E52A0D1E-657C-4EE7-80D7-C55FD2406185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500" dirty="0" smtClean="0">
              <a:solidFill>
                <a:schemeClr val="tx1"/>
              </a:solidFill>
            </a:rPr>
            <a:t>The idea of as an empowering practice</a:t>
          </a:r>
          <a:endParaRPr lang="fa-IR" sz="2500" dirty="0" smtClean="0">
            <a:solidFill>
              <a:schemeClr val="tx1"/>
            </a:solidFill>
          </a:endParaRPr>
        </a:p>
        <a:p>
          <a:r>
            <a:rPr lang="fa-IR" sz="2800" b="1" dirty="0" smtClean="0">
              <a:solidFill>
                <a:schemeClr val="tx1"/>
              </a:solidFill>
              <a:cs typeface="B Nazanin" pitchFamily="2" charset="-78"/>
            </a:rPr>
            <a:t>به عنوان كار توانمند سازي محسوب مي شود</a:t>
          </a:r>
          <a:endParaRPr lang="en-US" sz="2800" b="1" dirty="0">
            <a:solidFill>
              <a:schemeClr val="tx1"/>
            </a:solidFill>
            <a:cs typeface="B Nazanin" pitchFamily="2" charset="-78"/>
          </a:endParaRPr>
        </a:p>
      </dgm:t>
    </dgm:pt>
    <dgm:pt modelId="{FC8BD820-7FEB-415D-81C9-B7C392DF5A0D}" type="parTrans" cxnId="{8ACE2B77-74B0-4039-9513-578AEDCA96DD}">
      <dgm:prSet/>
      <dgm:spPr/>
      <dgm:t>
        <a:bodyPr/>
        <a:lstStyle/>
        <a:p>
          <a:endParaRPr lang="en-US"/>
        </a:p>
      </dgm:t>
    </dgm:pt>
    <dgm:pt modelId="{0249622E-F49F-4B81-A04D-896EF5B46604}" type="sibTrans" cxnId="{8ACE2B77-74B0-4039-9513-578AEDCA96DD}">
      <dgm:prSet/>
      <dgm:spPr/>
      <dgm:t>
        <a:bodyPr/>
        <a:lstStyle/>
        <a:p>
          <a:endParaRPr lang="en-US"/>
        </a:p>
      </dgm:t>
    </dgm:pt>
    <dgm:pt modelId="{7DD6D670-7C01-43F1-92C9-BBDD031C3346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It may bring psychological benefits to those involved</a:t>
          </a:r>
          <a:endParaRPr lang="fa-IR" sz="2600" dirty="0" smtClean="0">
            <a:solidFill>
              <a:schemeClr val="tx1"/>
            </a:solidFill>
          </a:endParaRPr>
        </a:p>
        <a:p>
          <a:r>
            <a:rPr lang="fa-IR" sz="2800" b="1" dirty="0" smtClean="0">
              <a:solidFill>
                <a:schemeClr val="tx1"/>
              </a:solidFill>
              <a:cs typeface="B Nazanin" pitchFamily="2" charset="-78"/>
            </a:rPr>
            <a:t>ممكن است منافع روانشناختي براي افراد به همراه داشته باشد</a:t>
          </a:r>
          <a:endParaRPr lang="en-US" sz="2800" b="1" dirty="0">
            <a:solidFill>
              <a:schemeClr val="tx1"/>
            </a:solidFill>
            <a:cs typeface="B Nazanin" pitchFamily="2" charset="-78"/>
          </a:endParaRPr>
        </a:p>
      </dgm:t>
    </dgm:pt>
    <dgm:pt modelId="{F1C074BC-EE53-4B4F-B377-F19B4F3C8ACE}" type="parTrans" cxnId="{9B37671C-82F4-41C0-9435-DBAE6211D0B8}">
      <dgm:prSet/>
      <dgm:spPr/>
      <dgm:t>
        <a:bodyPr/>
        <a:lstStyle/>
        <a:p>
          <a:endParaRPr lang="en-US"/>
        </a:p>
      </dgm:t>
    </dgm:pt>
    <dgm:pt modelId="{4DF06EBD-E3F9-4440-9FEC-AB60D16FF7A1}" type="sibTrans" cxnId="{9B37671C-82F4-41C0-9435-DBAE6211D0B8}">
      <dgm:prSet/>
      <dgm:spPr/>
      <dgm:t>
        <a:bodyPr/>
        <a:lstStyle/>
        <a:p>
          <a:endParaRPr lang="en-US"/>
        </a:p>
      </dgm:t>
    </dgm:pt>
    <dgm:pt modelId="{7F2C932E-78C8-4EBF-8D5B-1C5F1E9A476D}" type="pres">
      <dgm:prSet presAssocID="{5F2F41D6-BA34-4260-A6EE-BBA674530E2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44A9F7-0797-4E3F-8CB4-6E516CDBAD30}" type="pres">
      <dgm:prSet presAssocID="{5FEB1013-51DF-471F-B5CE-A2D335951A9F}" presName="parentLin" presStyleCnt="0"/>
      <dgm:spPr/>
    </dgm:pt>
    <dgm:pt modelId="{9DC0D74D-9A2A-4356-9802-BD4D09024C33}" type="pres">
      <dgm:prSet presAssocID="{5FEB1013-51DF-471F-B5CE-A2D335951A9F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639B84E6-7FBE-4BC6-A43B-72D47DC2F168}" type="pres">
      <dgm:prSet presAssocID="{5FEB1013-51DF-471F-B5CE-A2D335951A9F}" presName="parentText" presStyleLbl="node1" presStyleIdx="0" presStyleCnt="4" custScaleX="114881" custScaleY="29634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30A26F-4EDE-4410-97C8-19E1C72D5405}" type="pres">
      <dgm:prSet presAssocID="{5FEB1013-51DF-471F-B5CE-A2D335951A9F}" presName="negativeSpace" presStyleCnt="0"/>
      <dgm:spPr/>
    </dgm:pt>
    <dgm:pt modelId="{92D2CC6B-BF8F-47BF-8D2E-C42959DE4CCF}" type="pres">
      <dgm:prSet presAssocID="{5FEB1013-51DF-471F-B5CE-A2D335951A9F}" presName="childText" presStyleLbl="conFgAcc1" presStyleIdx="0" presStyleCnt="4">
        <dgm:presLayoutVars>
          <dgm:bulletEnabled val="1"/>
        </dgm:presLayoutVars>
      </dgm:prSet>
      <dgm:spPr>
        <a:solidFill>
          <a:srgbClr val="FFFF00">
            <a:alpha val="90000"/>
          </a:srgbClr>
        </a:solidFill>
      </dgm:spPr>
      <dgm:t>
        <a:bodyPr/>
        <a:lstStyle/>
        <a:p>
          <a:endParaRPr lang="en-US"/>
        </a:p>
      </dgm:t>
    </dgm:pt>
    <dgm:pt modelId="{F958FE3E-3513-4713-8685-81555E857640}" type="pres">
      <dgm:prSet presAssocID="{D47565E2-25A4-4312-8ABC-4AF409F9E64F}" presName="spaceBetweenRectangles" presStyleCnt="0"/>
      <dgm:spPr/>
    </dgm:pt>
    <dgm:pt modelId="{4E5B5D14-4DA3-41F9-B830-C4594F5F7451}" type="pres">
      <dgm:prSet presAssocID="{F2DE54F7-9675-4C46-A4A3-03BDBC7996E1}" presName="parentLin" presStyleCnt="0"/>
      <dgm:spPr/>
    </dgm:pt>
    <dgm:pt modelId="{76398117-A133-4ABD-8FB1-AF74D25615C4}" type="pres">
      <dgm:prSet presAssocID="{F2DE54F7-9675-4C46-A4A3-03BDBC7996E1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0E571976-486A-462E-9766-1E30E5A949CD}" type="pres">
      <dgm:prSet presAssocID="{F2DE54F7-9675-4C46-A4A3-03BDBC7996E1}" presName="parentText" presStyleLbl="node1" presStyleIdx="1" presStyleCnt="4" custScaleX="134723" custScaleY="2644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60B6BE-5548-4693-951B-207597C72FE6}" type="pres">
      <dgm:prSet presAssocID="{F2DE54F7-9675-4C46-A4A3-03BDBC7996E1}" presName="negativeSpace" presStyleCnt="0"/>
      <dgm:spPr/>
    </dgm:pt>
    <dgm:pt modelId="{9A268A3F-9692-4E6C-91C9-4C3F7BAA2BFE}" type="pres">
      <dgm:prSet presAssocID="{F2DE54F7-9675-4C46-A4A3-03BDBC7996E1}" presName="childText" presStyleLbl="conFgAcc1" presStyleIdx="1" presStyleCnt="4">
        <dgm:presLayoutVars>
          <dgm:bulletEnabled val="1"/>
        </dgm:presLayoutVars>
      </dgm:prSet>
      <dgm:spPr>
        <a:solidFill>
          <a:srgbClr val="FFFF00">
            <a:alpha val="90000"/>
          </a:srgbClr>
        </a:solidFill>
      </dgm:spPr>
      <dgm:t>
        <a:bodyPr/>
        <a:lstStyle/>
        <a:p>
          <a:endParaRPr lang="en-US"/>
        </a:p>
      </dgm:t>
    </dgm:pt>
    <dgm:pt modelId="{F267969A-7B41-4ADE-B25B-65391DD0598A}" type="pres">
      <dgm:prSet presAssocID="{E6A5F766-AC8D-42A3-B083-C9BC94D637B2}" presName="spaceBetweenRectangles" presStyleCnt="0"/>
      <dgm:spPr/>
    </dgm:pt>
    <dgm:pt modelId="{4ABCA12F-ABE4-4456-B326-4FF800FB22EA}" type="pres">
      <dgm:prSet presAssocID="{E52A0D1E-657C-4EE7-80D7-C55FD2406185}" presName="parentLin" presStyleCnt="0"/>
      <dgm:spPr/>
    </dgm:pt>
    <dgm:pt modelId="{3558A47E-BFD4-4050-9A51-FBDB0AE0E42A}" type="pres">
      <dgm:prSet presAssocID="{E52A0D1E-657C-4EE7-80D7-C55FD2406185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FF47E140-BDE5-4481-A881-52FC8A5D39F6}" type="pres">
      <dgm:prSet presAssocID="{E52A0D1E-657C-4EE7-80D7-C55FD2406185}" presName="parentText" presStyleLbl="node1" presStyleIdx="2" presStyleCnt="4" custScaleX="118797" custScaleY="27357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23B918-AC57-4F43-A3D8-89F289B198ED}" type="pres">
      <dgm:prSet presAssocID="{E52A0D1E-657C-4EE7-80D7-C55FD2406185}" presName="negativeSpace" presStyleCnt="0"/>
      <dgm:spPr/>
    </dgm:pt>
    <dgm:pt modelId="{4607C7FE-D789-41CB-82DC-DFD40E1963D5}" type="pres">
      <dgm:prSet presAssocID="{E52A0D1E-657C-4EE7-80D7-C55FD2406185}" presName="childText" presStyleLbl="conFgAcc1" presStyleIdx="2" presStyleCnt="4">
        <dgm:presLayoutVars>
          <dgm:bulletEnabled val="1"/>
        </dgm:presLayoutVars>
      </dgm:prSet>
      <dgm:spPr>
        <a:solidFill>
          <a:srgbClr val="FFFF00">
            <a:alpha val="90000"/>
          </a:srgbClr>
        </a:solidFill>
      </dgm:spPr>
      <dgm:t>
        <a:bodyPr/>
        <a:lstStyle/>
        <a:p>
          <a:endParaRPr lang="en-US"/>
        </a:p>
      </dgm:t>
    </dgm:pt>
    <dgm:pt modelId="{41851EBD-8994-499C-A0EF-4E06C046098E}" type="pres">
      <dgm:prSet presAssocID="{0249622E-F49F-4B81-A04D-896EF5B46604}" presName="spaceBetweenRectangles" presStyleCnt="0"/>
      <dgm:spPr/>
    </dgm:pt>
    <dgm:pt modelId="{4BEB3A6F-80BB-4AB0-9E37-BB7EFDDB32B2}" type="pres">
      <dgm:prSet presAssocID="{7DD6D670-7C01-43F1-92C9-BBDD031C3346}" presName="parentLin" presStyleCnt="0"/>
      <dgm:spPr/>
    </dgm:pt>
    <dgm:pt modelId="{1D8462F1-CBA8-41AD-85CF-3BB8DD134AC2}" type="pres">
      <dgm:prSet presAssocID="{7DD6D670-7C01-43F1-92C9-BBDD031C3346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22E5603A-0069-4CCA-8B85-55094A7C0D64}" type="pres">
      <dgm:prSet presAssocID="{7DD6D670-7C01-43F1-92C9-BBDD031C3346}" presName="parentText" presStyleLbl="node1" presStyleIdx="3" presStyleCnt="4" custScaleX="140884" custScaleY="29532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A2E1B-5C0C-4A8E-A26F-D2AEF70C9CE3}" type="pres">
      <dgm:prSet presAssocID="{7DD6D670-7C01-43F1-92C9-BBDD031C3346}" presName="negativeSpace" presStyleCnt="0"/>
      <dgm:spPr/>
    </dgm:pt>
    <dgm:pt modelId="{8A86460A-F6ED-4895-BE0D-73F3F46E7256}" type="pres">
      <dgm:prSet presAssocID="{7DD6D670-7C01-43F1-92C9-BBDD031C3346}" presName="childText" presStyleLbl="conFgAcc1" presStyleIdx="3" presStyleCnt="4">
        <dgm:presLayoutVars>
          <dgm:bulletEnabled val="1"/>
        </dgm:presLayoutVars>
      </dgm:prSet>
      <dgm:spPr>
        <a:solidFill>
          <a:srgbClr val="FFFF00">
            <a:alpha val="90000"/>
          </a:srgbClr>
        </a:solidFill>
      </dgm:spPr>
      <dgm:t>
        <a:bodyPr/>
        <a:lstStyle/>
        <a:p>
          <a:endParaRPr lang="en-US"/>
        </a:p>
      </dgm:t>
    </dgm:pt>
  </dgm:ptLst>
  <dgm:cxnLst>
    <dgm:cxn modelId="{25B7A3E0-29DE-4555-885C-E6AC632CCADF}" type="presOf" srcId="{E52A0D1E-657C-4EE7-80D7-C55FD2406185}" destId="{FF47E140-BDE5-4481-A881-52FC8A5D39F6}" srcOrd="1" destOrd="0" presId="urn:microsoft.com/office/officeart/2005/8/layout/list1"/>
    <dgm:cxn modelId="{871866F4-32F8-40B3-BD27-5DAEF11EEB91}" type="presOf" srcId="{5FEB1013-51DF-471F-B5CE-A2D335951A9F}" destId="{639B84E6-7FBE-4BC6-A43B-72D47DC2F168}" srcOrd="1" destOrd="0" presId="urn:microsoft.com/office/officeart/2005/8/layout/list1"/>
    <dgm:cxn modelId="{3550BB44-6C6A-48EB-9BD5-D1C4C9F16CDC}" type="presOf" srcId="{F2DE54F7-9675-4C46-A4A3-03BDBC7996E1}" destId="{0E571976-486A-462E-9766-1E30E5A949CD}" srcOrd="1" destOrd="0" presId="urn:microsoft.com/office/officeart/2005/8/layout/list1"/>
    <dgm:cxn modelId="{0FF5335E-03EA-4E4C-8763-43AC59DAD805}" type="presOf" srcId="{F2DE54F7-9675-4C46-A4A3-03BDBC7996E1}" destId="{76398117-A133-4ABD-8FB1-AF74D25615C4}" srcOrd="0" destOrd="0" presId="urn:microsoft.com/office/officeart/2005/8/layout/list1"/>
    <dgm:cxn modelId="{24EE256D-ABB9-4643-ACE6-C301C93C0E6D}" type="presOf" srcId="{E52A0D1E-657C-4EE7-80D7-C55FD2406185}" destId="{3558A47E-BFD4-4050-9A51-FBDB0AE0E42A}" srcOrd="0" destOrd="0" presId="urn:microsoft.com/office/officeart/2005/8/layout/list1"/>
    <dgm:cxn modelId="{CA24E481-5663-457E-895D-DF83843CC252}" type="presOf" srcId="{7DD6D670-7C01-43F1-92C9-BBDD031C3346}" destId="{22E5603A-0069-4CCA-8B85-55094A7C0D64}" srcOrd="1" destOrd="0" presId="urn:microsoft.com/office/officeart/2005/8/layout/list1"/>
    <dgm:cxn modelId="{9B37671C-82F4-41C0-9435-DBAE6211D0B8}" srcId="{5F2F41D6-BA34-4260-A6EE-BBA674530E2B}" destId="{7DD6D670-7C01-43F1-92C9-BBDD031C3346}" srcOrd="3" destOrd="0" parTransId="{F1C074BC-EE53-4B4F-B377-F19B4F3C8ACE}" sibTransId="{4DF06EBD-E3F9-4440-9FEC-AB60D16FF7A1}"/>
    <dgm:cxn modelId="{318A8DDD-3B5B-4D95-A953-FCB7577F2953}" srcId="{5F2F41D6-BA34-4260-A6EE-BBA674530E2B}" destId="{F2DE54F7-9675-4C46-A4A3-03BDBC7996E1}" srcOrd="1" destOrd="0" parTransId="{2F2386FE-404D-4326-8953-556F546542DF}" sibTransId="{E6A5F766-AC8D-42A3-B083-C9BC94D637B2}"/>
    <dgm:cxn modelId="{AB448633-DABA-447D-BB77-3E957FD4C728}" type="presOf" srcId="{5F2F41D6-BA34-4260-A6EE-BBA674530E2B}" destId="{7F2C932E-78C8-4EBF-8D5B-1C5F1E9A476D}" srcOrd="0" destOrd="0" presId="urn:microsoft.com/office/officeart/2005/8/layout/list1"/>
    <dgm:cxn modelId="{8ACE2B77-74B0-4039-9513-578AEDCA96DD}" srcId="{5F2F41D6-BA34-4260-A6EE-BBA674530E2B}" destId="{E52A0D1E-657C-4EE7-80D7-C55FD2406185}" srcOrd="2" destOrd="0" parTransId="{FC8BD820-7FEB-415D-81C9-B7C392DF5A0D}" sibTransId="{0249622E-F49F-4B81-A04D-896EF5B46604}"/>
    <dgm:cxn modelId="{F6939459-DFAE-44C1-9808-ED93A4BDA07C}" srcId="{5F2F41D6-BA34-4260-A6EE-BBA674530E2B}" destId="{5FEB1013-51DF-471F-B5CE-A2D335951A9F}" srcOrd="0" destOrd="0" parTransId="{303D2B3E-1E49-405B-966E-CCDA47D1FAC1}" sibTransId="{D47565E2-25A4-4312-8ABC-4AF409F9E64F}"/>
    <dgm:cxn modelId="{060FD578-7EEC-41D1-91B2-FFF8A215A5D1}" type="presOf" srcId="{5FEB1013-51DF-471F-B5CE-A2D335951A9F}" destId="{9DC0D74D-9A2A-4356-9802-BD4D09024C33}" srcOrd="0" destOrd="0" presId="urn:microsoft.com/office/officeart/2005/8/layout/list1"/>
    <dgm:cxn modelId="{589C2E21-3AC0-43FF-89D8-1417C5621C51}" type="presOf" srcId="{7DD6D670-7C01-43F1-92C9-BBDD031C3346}" destId="{1D8462F1-CBA8-41AD-85CF-3BB8DD134AC2}" srcOrd="0" destOrd="0" presId="urn:microsoft.com/office/officeart/2005/8/layout/list1"/>
    <dgm:cxn modelId="{50546036-0D4C-4FC2-AD39-762F50A04E1D}" type="presParOf" srcId="{7F2C932E-78C8-4EBF-8D5B-1C5F1E9A476D}" destId="{0F44A9F7-0797-4E3F-8CB4-6E516CDBAD30}" srcOrd="0" destOrd="0" presId="urn:microsoft.com/office/officeart/2005/8/layout/list1"/>
    <dgm:cxn modelId="{6A4C51B3-1664-41C0-9CC7-EA8D55949B44}" type="presParOf" srcId="{0F44A9F7-0797-4E3F-8CB4-6E516CDBAD30}" destId="{9DC0D74D-9A2A-4356-9802-BD4D09024C33}" srcOrd="0" destOrd="0" presId="urn:microsoft.com/office/officeart/2005/8/layout/list1"/>
    <dgm:cxn modelId="{46CEF61E-0703-483F-9260-B93B2142E3F5}" type="presParOf" srcId="{0F44A9F7-0797-4E3F-8CB4-6E516CDBAD30}" destId="{639B84E6-7FBE-4BC6-A43B-72D47DC2F168}" srcOrd="1" destOrd="0" presId="urn:microsoft.com/office/officeart/2005/8/layout/list1"/>
    <dgm:cxn modelId="{63F8A8AD-A5D2-4762-93D2-2D11926A6131}" type="presParOf" srcId="{7F2C932E-78C8-4EBF-8D5B-1C5F1E9A476D}" destId="{C130A26F-4EDE-4410-97C8-19E1C72D5405}" srcOrd="1" destOrd="0" presId="urn:microsoft.com/office/officeart/2005/8/layout/list1"/>
    <dgm:cxn modelId="{BD86ECDC-AE0F-462F-9B6A-441E462C363B}" type="presParOf" srcId="{7F2C932E-78C8-4EBF-8D5B-1C5F1E9A476D}" destId="{92D2CC6B-BF8F-47BF-8D2E-C42959DE4CCF}" srcOrd="2" destOrd="0" presId="urn:microsoft.com/office/officeart/2005/8/layout/list1"/>
    <dgm:cxn modelId="{BF6F6967-D7A9-4456-8F4C-DE91D5FAA029}" type="presParOf" srcId="{7F2C932E-78C8-4EBF-8D5B-1C5F1E9A476D}" destId="{F958FE3E-3513-4713-8685-81555E857640}" srcOrd="3" destOrd="0" presId="urn:microsoft.com/office/officeart/2005/8/layout/list1"/>
    <dgm:cxn modelId="{0F05FE62-1967-4F2B-BA4C-117AF3AD733B}" type="presParOf" srcId="{7F2C932E-78C8-4EBF-8D5B-1C5F1E9A476D}" destId="{4E5B5D14-4DA3-41F9-B830-C4594F5F7451}" srcOrd="4" destOrd="0" presId="urn:microsoft.com/office/officeart/2005/8/layout/list1"/>
    <dgm:cxn modelId="{3525374B-A76B-4EF3-927E-A704D17A0AB8}" type="presParOf" srcId="{4E5B5D14-4DA3-41F9-B830-C4594F5F7451}" destId="{76398117-A133-4ABD-8FB1-AF74D25615C4}" srcOrd="0" destOrd="0" presId="urn:microsoft.com/office/officeart/2005/8/layout/list1"/>
    <dgm:cxn modelId="{EE95CF82-AD13-493A-B5BA-F5C36B8BA987}" type="presParOf" srcId="{4E5B5D14-4DA3-41F9-B830-C4594F5F7451}" destId="{0E571976-486A-462E-9766-1E30E5A949CD}" srcOrd="1" destOrd="0" presId="urn:microsoft.com/office/officeart/2005/8/layout/list1"/>
    <dgm:cxn modelId="{1214E346-AD9A-4CEE-A5B5-BCA51C3E9509}" type="presParOf" srcId="{7F2C932E-78C8-4EBF-8D5B-1C5F1E9A476D}" destId="{1D60B6BE-5548-4693-951B-207597C72FE6}" srcOrd="5" destOrd="0" presId="urn:microsoft.com/office/officeart/2005/8/layout/list1"/>
    <dgm:cxn modelId="{A8001A4D-3B6F-4955-BF27-1ECF2EA6C7F1}" type="presParOf" srcId="{7F2C932E-78C8-4EBF-8D5B-1C5F1E9A476D}" destId="{9A268A3F-9692-4E6C-91C9-4C3F7BAA2BFE}" srcOrd="6" destOrd="0" presId="urn:microsoft.com/office/officeart/2005/8/layout/list1"/>
    <dgm:cxn modelId="{0B4FF60F-F368-493C-A5BD-5A78A52554B1}" type="presParOf" srcId="{7F2C932E-78C8-4EBF-8D5B-1C5F1E9A476D}" destId="{F267969A-7B41-4ADE-B25B-65391DD0598A}" srcOrd="7" destOrd="0" presId="urn:microsoft.com/office/officeart/2005/8/layout/list1"/>
    <dgm:cxn modelId="{8BDAB54C-DDF4-441C-9DCD-9821DC64D3C2}" type="presParOf" srcId="{7F2C932E-78C8-4EBF-8D5B-1C5F1E9A476D}" destId="{4ABCA12F-ABE4-4456-B326-4FF800FB22EA}" srcOrd="8" destOrd="0" presId="urn:microsoft.com/office/officeart/2005/8/layout/list1"/>
    <dgm:cxn modelId="{89A216BA-FFCA-4EA5-A2EC-C2BCC18C77DC}" type="presParOf" srcId="{4ABCA12F-ABE4-4456-B326-4FF800FB22EA}" destId="{3558A47E-BFD4-4050-9A51-FBDB0AE0E42A}" srcOrd="0" destOrd="0" presId="urn:microsoft.com/office/officeart/2005/8/layout/list1"/>
    <dgm:cxn modelId="{4571E2FE-B971-48F3-A01E-57CEED555CFB}" type="presParOf" srcId="{4ABCA12F-ABE4-4456-B326-4FF800FB22EA}" destId="{FF47E140-BDE5-4481-A881-52FC8A5D39F6}" srcOrd="1" destOrd="0" presId="urn:microsoft.com/office/officeart/2005/8/layout/list1"/>
    <dgm:cxn modelId="{2B4F315B-C527-4F09-BD69-3DAB5D761831}" type="presParOf" srcId="{7F2C932E-78C8-4EBF-8D5B-1C5F1E9A476D}" destId="{0D23B918-AC57-4F43-A3D8-89F289B198ED}" srcOrd="9" destOrd="0" presId="urn:microsoft.com/office/officeart/2005/8/layout/list1"/>
    <dgm:cxn modelId="{6674C5F6-0A1D-46A7-B408-C85314A06C8B}" type="presParOf" srcId="{7F2C932E-78C8-4EBF-8D5B-1C5F1E9A476D}" destId="{4607C7FE-D789-41CB-82DC-DFD40E1963D5}" srcOrd="10" destOrd="0" presId="urn:microsoft.com/office/officeart/2005/8/layout/list1"/>
    <dgm:cxn modelId="{0E4D5986-2E5E-483D-B79F-684AD5F3CD03}" type="presParOf" srcId="{7F2C932E-78C8-4EBF-8D5B-1C5F1E9A476D}" destId="{41851EBD-8994-499C-A0EF-4E06C046098E}" srcOrd="11" destOrd="0" presId="urn:microsoft.com/office/officeart/2005/8/layout/list1"/>
    <dgm:cxn modelId="{C1487D27-9F30-495F-8783-1A8D6F387E35}" type="presParOf" srcId="{7F2C932E-78C8-4EBF-8D5B-1C5F1E9A476D}" destId="{4BEB3A6F-80BB-4AB0-9E37-BB7EFDDB32B2}" srcOrd="12" destOrd="0" presId="urn:microsoft.com/office/officeart/2005/8/layout/list1"/>
    <dgm:cxn modelId="{95A55FC0-2888-4A20-92DD-CBD351621614}" type="presParOf" srcId="{4BEB3A6F-80BB-4AB0-9E37-BB7EFDDB32B2}" destId="{1D8462F1-CBA8-41AD-85CF-3BB8DD134AC2}" srcOrd="0" destOrd="0" presId="urn:microsoft.com/office/officeart/2005/8/layout/list1"/>
    <dgm:cxn modelId="{6538537C-2F26-400E-8BE5-A88C94868B4F}" type="presParOf" srcId="{4BEB3A6F-80BB-4AB0-9E37-BB7EFDDB32B2}" destId="{22E5603A-0069-4CCA-8B85-55094A7C0D64}" srcOrd="1" destOrd="0" presId="urn:microsoft.com/office/officeart/2005/8/layout/list1"/>
    <dgm:cxn modelId="{11A4AB59-5926-421F-BEEB-ADCF8EC17675}" type="presParOf" srcId="{7F2C932E-78C8-4EBF-8D5B-1C5F1E9A476D}" destId="{717A2E1B-5C0C-4A8E-A26F-D2AEF70C9CE3}" srcOrd="13" destOrd="0" presId="urn:microsoft.com/office/officeart/2005/8/layout/list1"/>
    <dgm:cxn modelId="{F4D235E8-54EF-4FF6-8BEC-0D200CC47CDB}" type="presParOf" srcId="{7F2C932E-78C8-4EBF-8D5B-1C5F1E9A476D}" destId="{8A86460A-F6ED-4895-BE0D-73F3F46E7256}" srcOrd="14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2F41D6-BA34-4260-A6EE-BBA674530E2B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FEB1013-51DF-471F-B5CE-A2D335951A9F}">
      <dgm:prSet phldrT="[Text]"/>
      <dgm:spPr>
        <a:solidFill>
          <a:schemeClr val="bg1">
            <a:lumMod val="85000"/>
          </a:schemeClr>
        </a:solidFill>
      </dgm:spPr>
      <dgm:t>
        <a:bodyPr/>
        <a:lstStyle/>
        <a:p>
          <a:endParaRPr lang="en-US" dirty="0" smtClean="0"/>
        </a:p>
      </dgm:t>
    </dgm:pt>
    <dgm:pt modelId="{303D2B3E-1E49-405B-966E-CCDA47D1FAC1}" type="parTrans" cxnId="{F6939459-DFAE-44C1-9808-ED93A4BDA07C}">
      <dgm:prSet/>
      <dgm:spPr/>
      <dgm:t>
        <a:bodyPr/>
        <a:lstStyle/>
        <a:p>
          <a:endParaRPr lang="en-US"/>
        </a:p>
      </dgm:t>
    </dgm:pt>
    <dgm:pt modelId="{D47565E2-25A4-4312-8ABC-4AF409F9E64F}" type="sibTrans" cxnId="{F6939459-DFAE-44C1-9808-ED93A4BDA07C}">
      <dgm:prSet/>
      <dgm:spPr/>
      <dgm:t>
        <a:bodyPr/>
        <a:lstStyle/>
        <a:p>
          <a:endParaRPr lang="en-US"/>
        </a:p>
      </dgm:t>
    </dgm:pt>
    <dgm:pt modelId="{4EA29588-1E6E-4034-B24A-A323085DA0EE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r" rtl="1"/>
          <a:r>
            <a:rPr lang="fa-IR" sz="2400" b="1" dirty="0" smtClean="0">
              <a:solidFill>
                <a:schemeClr val="tx1"/>
              </a:solidFill>
              <a:cs typeface="B Nazanin" pitchFamily="2" charset="-78"/>
            </a:rPr>
            <a:t>از نظر آنان مدافعه، يك تأثير سيستماتيك است</a:t>
          </a:r>
        </a:p>
      </dgm:t>
    </dgm:pt>
    <dgm:pt modelId="{95148CC3-5DC2-4FBF-B61E-B89C0AF28B48}" type="parTrans" cxnId="{BA96C75E-2AA7-4904-A427-0E06A063D010}">
      <dgm:prSet/>
      <dgm:spPr/>
      <dgm:t>
        <a:bodyPr/>
        <a:lstStyle/>
        <a:p>
          <a:endParaRPr lang="en-US"/>
        </a:p>
      </dgm:t>
    </dgm:pt>
    <dgm:pt modelId="{2AF30B60-92F0-42D3-8F35-BFD6FA231FA9}" type="sibTrans" cxnId="{BA96C75E-2AA7-4904-A427-0E06A063D010}">
      <dgm:prSet/>
      <dgm:spPr/>
      <dgm:t>
        <a:bodyPr/>
        <a:lstStyle/>
        <a:p>
          <a:endParaRPr lang="en-US"/>
        </a:p>
      </dgm:t>
    </dgm:pt>
    <dgm:pt modelId="{533877B2-6AAF-4E28-86AA-9BC846A3FDCB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justLow" rtl="1"/>
          <a:r>
            <a:rPr lang="fa-IR" sz="2400" b="1" dirty="0" smtClean="0">
              <a:solidFill>
                <a:schemeClr val="tx1"/>
              </a:solidFill>
              <a:cs typeface="B Nazanin" pitchFamily="2" charset="-78"/>
            </a:rPr>
            <a:t>آنها براي مدافعه در سطح گروه نام </a:t>
          </a:r>
          <a:r>
            <a:rPr lang="en-US" sz="2400" b="1" dirty="0" smtClean="0">
              <a:solidFill>
                <a:schemeClr val="tx1"/>
              </a:solidFill>
              <a:cs typeface="B Nazanin" pitchFamily="2" charset="-78"/>
            </a:rPr>
            <a:t>cause advocacy</a:t>
          </a:r>
          <a:r>
            <a:rPr lang="fa-IR" sz="2400" b="1" dirty="0" smtClean="0">
              <a:solidFill>
                <a:schemeClr val="tx1"/>
              </a:solidFill>
              <a:cs typeface="B Nazanin" pitchFamily="2" charset="-78"/>
            </a:rPr>
            <a:t> را مي گذارند.</a:t>
          </a:r>
        </a:p>
      </dgm:t>
    </dgm:pt>
    <dgm:pt modelId="{52A18CCC-C9E3-4934-8902-95BA67D05C88}" type="parTrans" cxnId="{75E0F1DC-C03E-432A-898E-5BFC37D4FBC4}">
      <dgm:prSet/>
      <dgm:spPr/>
      <dgm:t>
        <a:bodyPr/>
        <a:lstStyle/>
        <a:p>
          <a:endParaRPr lang="en-US"/>
        </a:p>
      </dgm:t>
    </dgm:pt>
    <dgm:pt modelId="{36179F91-C626-436A-9520-5D3BB0E98EB9}" type="sibTrans" cxnId="{75E0F1DC-C03E-432A-898E-5BFC37D4FBC4}">
      <dgm:prSet/>
      <dgm:spPr/>
      <dgm:t>
        <a:bodyPr/>
        <a:lstStyle/>
        <a:p>
          <a:endParaRPr lang="en-US"/>
        </a:p>
      </dgm:t>
    </dgm:pt>
    <dgm:pt modelId="{9D554E91-70E1-4640-8CA9-4009D8B6B8BE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r" rtl="1"/>
          <a:r>
            <a:rPr lang="fa-IR" sz="2400" b="1" dirty="0" smtClean="0">
              <a:solidFill>
                <a:schemeClr val="tx1"/>
              </a:solidFill>
              <a:cs typeface="B Nazanin" pitchFamily="2" charset="-78"/>
            </a:rPr>
            <a:t>مفهوم نمايندگي متقابل و منحصر به فرد</a:t>
          </a:r>
        </a:p>
      </dgm:t>
    </dgm:pt>
    <dgm:pt modelId="{CA78C399-5F38-4C2B-B84B-E1F61636FF0B}" type="parTrans" cxnId="{65F00E56-C35A-4215-B548-781DCD61A0AF}">
      <dgm:prSet/>
      <dgm:spPr/>
      <dgm:t>
        <a:bodyPr/>
        <a:lstStyle/>
        <a:p>
          <a:endParaRPr lang="en-US"/>
        </a:p>
      </dgm:t>
    </dgm:pt>
    <dgm:pt modelId="{D7154E97-C093-4801-95DA-796E628DD348}" type="sibTrans" cxnId="{65F00E56-C35A-4215-B548-781DCD61A0AF}">
      <dgm:prSet/>
      <dgm:spPr/>
      <dgm:t>
        <a:bodyPr/>
        <a:lstStyle/>
        <a:p>
          <a:endParaRPr lang="en-US"/>
        </a:p>
      </dgm:t>
    </dgm:pt>
    <dgm:pt modelId="{7F2C932E-78C8-4EBF-8D5B-1C5F1E9A476D}" type="pres">
      <dgm:prSet presAssocID="{5F2F41D6-BA34-4260-A6EE-BBA674530E2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44A9F7-0797-4E3F-8CB4-6E516CDBAD30}" type="pres">
      <dgm:prSet presAssocID="{5FEB1013-51DF-471F-B5CE-A2D335951A9F}" presName="parentLin" presStyleCnt="0"/>
      <dgm:spPr/>
    </dgm:pt>
    <dgm:pt modelId="{9DC0D74D-9A2A-4356-9802-BD4D09024C33}" type="pres">
      <dgm:prSet presAssocID="{5FEB1013-51DF-471F-B5CE-A2D335951A9F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639B84E6-7FBE-4BC6-A43B-72D47DC2F168}" type="pres">
      <dgm:prSet presAssocID="{5FEB1013-51DF-471F-B5CE-A2D335951A9F}" presName="parentText" presStyleLbl="node1" presStyleIdx="0" presStyleCnt="4" custScaleX="147369" custScaleY="132319" custLinFactNeighborX="-2784" custLinFactNeighborY="-26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30A26F-4EDE-4410-97C8-19E1C72D5405}" type="pres">
      <dgm:prSet presAssocID="{5FEB1013-51DF-471F-B5CE-A2D335951A9F}" presName="negativeSpace" presStyleCnt="0"/>
      <dgm:spPr/>
    </dgm:pt>
    <dgm:pt modelId="{92D2CC6B-BF8F-47BF-8D2E-C42959DE4CCF}" type="pres">
      <dgm:prSet presAssocID="{5FEB1013-51DF-471F-B5CE-A2D335951A9F}" presName="childText" presStyleLbl="conFgAcc1" presStyleIdx="0" presStyleCnt="4">
        <dgm:presLayoutVars>
          <dgm:bulletEnabled val="1"/>
        </dgm:presLayoutVars>
      </dgm:prSet>
      <dgm:spPr>
        <a:solidFill>
          <a:srgbClr val="92D050">
            <a:alpha val="89804"/>
          </a:srgbClr>
        </a:solidFill>
      </dgm:spPr>
      <dgm:t>
        <a:bodyPr/>
        <a:lstStyle/>
        <a:p>
          <a:endParaRPr lang="en-US"/>
        </a:p>
      </dgm:t>
    </dgm:pt>
    <dgm:pt modelId="{F958FE3E-3513-4713-8685-81555E857640}" type="pres">
      <dgm:prSet presAssocID="{D47565E2-25A4-4312-8ABC-4AF409F9E64F}" presName="spaceBetweenRectangles" presStyleCnt="0"/>
      <dgm:spPr/>
    </dgm:pt>
    <dgm:pt modelId="{F4D06C94-197F-44F2-920D-EAD6CD612426}" type="pres">
      <dgm:prSet presAssocID="{4EA29588-1E6E-4034-B24A-A323085DA0EE}" presName="parentLin" presStyleCnt="0"/>
      <dgm:spPr/>
    </dgm:pt>
    <dgm:pt modelId="{A91A7EC4-1F97-48A9-BFDB-CBBB557B37C7}" type="pres">
      <dgm:prSet presAssocID="{4EA29588-1E6E-4034-B24A-A323085DA0E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8D5E2AD2-4D44-4C53-85BD-8A1070C7402D}" type="pres">
      <dgm:prSet presAssocID="{4EA29588-1E6E-4034-B24A-A323085DA0E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BCD25-23F0-4C29-875F-517C6545BD6C}" type="pres">
      <dgm:prSet presAssocID="{4EA29588-1E6E-4034-B24A-A323085DA0EE}" presName="negativeSpace" presStyleCnt="0"/>
      <dgm:spPr/>
    </dgm:pt>
    <dgm:pt modelId="{FB2D3906-762F-4309-895B-12EDB0BCCCCC}" type="pres">
      <dgm:prSet presAssocID="{4EA29588-1E6E-4034-B24A-A323085DA0EE}" presName="childText" presStyleLbl="conFgAcc1" presStyleIdx="1" presStyleCnt="4">
        <dgm:presLayoutVars>
          <dgm:bulletEnabled val="1"/>
        </dgm:presLayoutVars>
      </dgm:prSet>
      <dgm:spPr>
        <a:solidFill>
          <a:srgbClr val="92D050">
            <a:alpha val="90000"/>
          </a:srgbClr>
        </a:solidFill>
      </dgm:spPr>
      <dgm:t>
        <a:bodyPr/>
        <a:lstStyle/>
        <a:p>
          <a:endParaRPr lang="en-US"/>
        </a:p>
      </dgm:t>
    </dgm:pt>
    <dgm:pt modelId="{53281D6F-DD01-4DEC-97C2-50F2ADE7B46A}" type="pres">
      <dgm:prSet presAssocID="{2AF30B60-92F0-42D3-8F35-BFD6FA231FA9}" presName="spaceBetweenRectangles" presStyleCnt="0"/>
      <dgm:spPr/>
    </dgm:pt>
    <dgm:pt modelId="{9C350ED5-26C3-45D9-8714-B7E5ACC6DA42}" type="pres">
      <dgm:prSet presAssocID="{533877B2-6AAF-4E28-86AA-9BC846A3FDCB}" presName="parentLin" presStyleCnt="0"/>
      <dgm:spPr/>
    </dgm:pt>
    <dgm:pt modelId="{B1CCECBB-B571-44D0-86B4-82152E90C4C9}" type="pres">
      <dgm:prSet presAssocID="{533877B2-6AAF-4E28-86AA-9BC846A3FDCB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6A714CBA-E9E7-4556-B0F8-ECACBEAA4BF9}" type="pres">
      <dgm:prSet presAssocID="{533877B2-6AAF-4E28-86AA-9BC846A3FDCB}" presName="parentText" presStyleLbl="node1" presStyleIdx="2" presStyleCnt="4" custScaleX="133788" custScaleY="13088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F4055-C043-405A-93C0-4EC781B2061A}" type="pres">
      <dgm:prSet presAssocID="{533877B2-6AAF-4E28-86AA-9BC846A3FDCB}" presName="negativeSpace" presStyleCnt="0"/>
      <dgm:spPr/>
    </dgm:pt>
    <dgm:pt modelId="{9AF2CBAD-4560-4DA5-93D1-A3073BF1F0B5}" type="pres">
      <dgm:prSet presAssocID="{533877B2-6AAF-4E28-86AA-9BC846A3FDCB}" presName="childText" presStyleLbl="conFgAcc1" presStyleIdx="2" presStyleCnt="4">
        <dgm:presLayoutVars>
          <dgm:bulletEnabled val="1"/>
        </dgm:presLayoutVars>
      </dgm:prSet>
      <dgm:spPr>
        <a:solidFill>
          <a:srgbClr val="92D050">
            <a:alpha val="90000"/>
          </a:srgbClr>
        </a:solidFill>
      </dgm:spPr>
      <dgm:t>
        <a:bodyPr/>
        <a:lstStyle/>
        <a:p>
          <a:endParaRPr lang="en-US"/>
        </a:p>
      </dgm:t>
    </dgm:pt>
    <dgm:pt modelId="{7079A6AD-D876-4861-B1DA-F91851DCE8F6}" type="pres">
      <dgm:prSet presAssocID="{36179F91-C626-436A-9520-5D3BB0E98EB9}" presName="spaceBetweenRectangles" presStyleCnt="0"/>
      <dgm:spPr/>
    </dgm:pt>
    <dgm:pt modelId="{05B20351-35D4-4076-BD7E-64E3339906D9}" type="pres">
      <dgm:prSet presAssocID="{9D554E91-70E1-4640-8CA9-4009D8B6B8BE}" presName="parentLin" presStyleCnt="0"/>
      <dgm:spPr/>
    </dgm:pt>
    <dgm:pt modelId="{C11DDA4A-E9B9-47D2-804C-C9CE95432B1E}" type="pres">
      <dgm:prSet presAssocID="{9D554E91-70E1-4640-8CA9-4009D8B6B8BE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5F4C5C35-50A3-450C-BB1A-BDB9612E985D}" type="pres">
      <dgm:prSet presAssocID="{9D554E91-70E1-4640-8CA9-4009D8B6B8B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0AD61D-86CB-4277-942D-F8E84A7955E7}" type="pres">
      <dgm:prSet presAssocID="{9D554E91-70E1-4640-8CA9-4009D8B6B8BE}" presName="negativeSpace" presStyleCnt="0"/>
      <dgm:spPr/>
    </dgm:pt>
    <dgm:pt modelId="{7CE6F4B3-C4B3-4D63-92FA-46402E914C8B}" type="pres">
      <dgm:prSet presAssocID="{9D554E91-70E1-4640-8CA9-4009D8B6B8BE}" presName="childText" presStyleLbl="conFgAcc1" presStyleIdx="3" presStyleCnt="4">
        <dgm:presLayoutVars>
          <dgm:bulletEnabled val="1"/>
        </dgm:presLayoutVars>
      </dgm:prSet>
      <dgm:spPr>
        <a:solidFill>
          <a:srgbClr val="92D050">
            <a:alpha val="90000"/>
          </a:srgbClr>
        </a:solidFill>
      </dgm:spPr>
      <dgm:t>
        <a:bodyPr/>
        <a:lstStyle/>
        <a:p>
          <a:endParaRPr lang="en-US"/>
        </a:p>
      </dgm:t>
    </dgm:pt>
  </dgm:ptLst>
  <dgm:cxnLst>
    <dgm:cxn modelId="{B39CC6DC-A98D-49EB-90BA-617751889884}" type="presOf" srcId="{5FEB1013-51DF-471F-B5CE-A2D335951A9F}" destId="{639B84E6-7FBE-4BC6-A43B-72D47DC2F168}" srcOrd="1" destOrd="0" presId="urn:microsoft.com/office/officeart/2005/8/layout/list1"/>
    <dgm:cxn modelId="{75E0F1DC-C03E-432A-898E-5BFC37D4FBC4}" srcId="{5F2F41D6-BA34-4260-A6EE-BBA674530E2B}" destId="{533877B2-6AAF-4E28-86AA-9BC846A3FDCB}" srcOrd="2" destOrd="0" parTransId="{52A18CCC-C9E3-4934-8902-95BA67D05C88}" sibTransId="{36179F91-C626-436A-9520-5D3BB0E98EB9}"/>
    <dgm:cxn modelId="{FAC45577-0BEC-423D-935C-EB037B82E32C}" type="presOf" srcId="{5FEB1013-51DF-471F-B5CE-A2D335951A9F}" destId="{9DC0D74D-9A2A-4356-9802-BD4D09024C33}" srcOrd="0" destOrd="0" presId="urn:microsoft.com/office/officeart/2005/8/layout/list1"/>
    <dgm:cxn modelId="{BA96C75E-2AA7-4904-A427-0E06A063D010}" srcId="{5F2F41D6-BA34-4260-A6EE-BBA674530E2B}" destId="{4EA29588-1E6E-4034-B24A-A323085DA0EE}" srcOrd="1" destOrd="0" parTransId="{95148CC3-5DC2-4FBF-B61E-B89C0AF28B48}" sibTransId="{2AF30B60-92F0-42D3-8F35-BFD6FA231FA9}"/>
    <dgm:cxn modelId="{65F00E56-C35A-4215-B548-781DCD61A0AF}" srcId="{5F2F41D6-BA34-4260-A6EE-BBA674530E2B}" destId="{9D554E91-70E1-4640-8CA9-4009D8B6B8BE}" srcOrd="3" destOrd="0" parTransId="{CA78C399-5F38-4C2B-B84B-E1F61636FF0B}" sibTransId="{D7154E97-C093-4801-95DA-796E628DD348}"/>
    <dgm:cxn modelId="{EFC19273-D29F-44EC-A652-8AF35A3F97E2}" type="presOf" srcId="{533877B2-6AAF-4E28-86AA-9BC846A3FDCB}" destId="{B1CCECBB-B571-44D0-86B4-82152E90C4C9}" srcOrd="0" destOrd="0" presId="urn:microsoft.com/office/officeart/2005/8/layout/list1"/>
    <dgm:cxn modelId="{D8D19F26-A721-46FE-9B90-DC25530E0132}" type="presOf" srcId="{4EA29588-1E6E-4034-B24A-A323085DA0EE}" destId="{8D5E2AD2-4D44-4C53-85BD-8A1070C7402D}" srcOrd="1" destOrd="0" presId="urn:microsoft.com/office/officeart/2005/8/layout/list1"/>
    <dgm:cxn modelId="{7FE06EF8-908F-4556-886C-0AAF0686E962}" type="presOf" srcId="{4EA29588-1E6E-4034-B24A-A323085DA0EE}" destId="{A91A7EC4-1F97-48A9-BFDB-CBBB557B37C7}" srcOrd="0" destOrd="0" presId="urn:microsoft.com/office/officeart/2005/8/layout/list1"/>
    <dgm:cxn modelId="{62F62420-8516-4F16-92BD-906DD5B2FB50}" type="presOf" srcId="{5F2F41D6-BA34-4260-A6EE-BBA674530E2B}" destId="{7F2C932E-78C8-4EBF-8D5B-1C5F1E9A476D}" srcOrd="0" destOrd="0" presId="urn:microsoft.com/office/officeart/2005/8/layout/list1"/>
    <dgm:cxn modelId="{F6939459-DFAE-44C1-9808-ED93A4BDA07C}" srcId="{5F2F41D6-BA34-4260-A6EE-BBA674530E2B}" destId="{5FEB1013-51DF-471F-B5CE-A2D335951A9F}" srcOrd="0" destOrd="0" parTransId="{303D2B3E-1E49-405B-966E-CCDA47D1FAC1}" sibTransId="{D47565E2-25A4-4312-8ABC-4AF409F9E64F}"/>
    <dgm:cxn modelId="{EA51E9AA-90F8-40D6-9D70-B9D1AA44DBFA}" type="presOf" srcId="{9D554E91-70E1-4640-8CA9-4009D8B6B8BE}" destId="{C11DDA4A-E9B9-47D2-804C-C9CE95432B1E}" srcOrd="0" destOrd="0" presId="urn:microsoft.com/office/officeart/2005/8/layout/list1"/>
    <dgm:cxn modelId="{C5A62556-3862-42DC-9D4F-502CC789867B}" type="presOf" srcId="{9D554E91-70E1-4640-8CA9-4009D8B6B8BE}" destId="{5F4C5C35-50A3-450C-BB1A-BDB9612E985D}" srcOrd="1" destOrd="0" presId="urn:microsoft.com/office/officeart/2005/8/layout/list1"/>
    <dgm:cxn modelId="{799DD87E-1ACE-470D-B1B2-010670D18B04}" type="presOf" srcId="{533877B2-6AAF-4E28-86AA-9BC846A3FDCB}" destId="{6A714CBA-E9E7-4556-B0F8-ECACBEAA4BF9}" srcOrd="1" destOrd="0" presId="urn:microsoft.com/office/officeart/2005/8/layout/list1"/>
    <dgm:cxn modelId="{C35C05B5-FD0C-45D1-946D-6D047CFAEB80}" type="presParOf" srcId="{7F2C932E-78C8-4EBF-8D5B-1C5F1E9A476D}" destId="{0F44A9F7-0797-4E3F-8CB4-6E516CDBAD30}" srcOrd="0" destOrd="0" presId="urn:microsoft.com/office/officeart/2005/8/layout/list1"/>
    <dgm:cxn modelId="{02868DDC-E906-4AB0-B49D-CAC2DF39369B}" type="presParOf" srcId="{0F44A9F7-0797-4E3F-8CB4-6E516CDBAD30}" destId="{9DC0D74D-9A2A-4356-9802-BD4D09024C33}" srcOrd="0" destOrd="0" presId="urn:microsoft.com/office/officeart/2005/8/layout/list1"/>
    <dgm:cxn modelId="{662DEF2C-34B0-401F-AF48-01D9E9ED183A}" type="presParOf" srcId="{0F44A9F7-0797-4E3F-8CB4-6E516CDBAD30}" destId="{639B84E6-7FBE-4BC6-A43B-72D47DC2F168}" srcOrd="1" destOrd="0" presId="urn:microsoft.com/office/officeart/2005/8/layout/list1"/>
    <dgm:cxn modelId="{AB9C9F25-2161-4FCD-B359-64B94C44051D}" type="presParOf" srcId="{7F2C932E-78C8-4EBF-8D5B-1C5F1E9A476D}" destId="{C130A26F-4EDE-4410-97C8-19E1C72D5405}" srcOrd="1" destOrd="0" presId="urn:microsoft.com/office/officeart/2005/8/layout/list1"/>
    <dgm:cxn modelId="{45FCDB01-4C5B-4866-BE6F-61A46267415B}" type="presParOf" srcId="{7F2C932E-78C8-4EBF-8D5B-1C5F1E9A476D}" destId="{92D2CC6B-BF8F-47BF-8D2E-C42959DE4CCF}" srcOrd="2" destOrd="0" presId="urn:microsoft.com/office/officeart/2005/8/layout/list1"/>
    <dgm:cxn modelId="{F5029EFB-0163-464E-B097-011EE0086A40}" type="presParOf" srcId="{7F2C932E-78C8-4EBF-8D5B-1C5F1E9A476D}" destId="{F958FE3E-3513-4713-8685-81555E857640}" srcOrd="3" destOrd="0" presId="urn:microsoft.com/office/officeart/2005/8/layout/list1"/>
    <dgm:cxn modelId="{3CAB3B35-3489-4543-82A9-C8AB195D5990}" type="presParOf" srcId="{7F2C932E-78C8-4EBF-8D5B-1C5F1E9A476D}" destId="{F4D06C94-197F-44F2-920D-EAD6CD612426}" srcOrd="4" destOrd="0" presId="urn:microsoft.com/office/officeart/2005/8/layout/list1"/>
    <dgm:cxn modelId="{1324D350-FEE2-40B4-9F2B-2E527A454EE5}" type="presParOf" srcId="{F4D06C94-197F-44F2-920D-EAD6CD612426}" destId="{A91A7EC4-1F97-48A9-BFDB-CBBB557B37C7}" srcOrd="0" destOrd="0" presId="urn:microsoft.com/office/officeart/2005/8/layout/list1"/>
    <dgm:cxn modelId="{9DD9C71A-1A80-4CC4-9634-7802DAD1E794}" type="presParOf" srcId="{F4D06C94-197F-44F2-920D-EAD6CD612426}" destId="{8D5E2AD2-4D44-4C53-85BD-8A1070C7402D}" srcOrd="1" destOrd="0" presId="urn:microsoft.com/office/officeart/2005/8/layout/list1"/>
    <dgm:cxn modelId="{E588BAF4-2A1E-41E1-A61B-2F9ABA19BF37}" type="presParOf" srcId="{7F2C932E-78C8-4EBF-8D5B-1C5F1E9A476D}" destId="{FEDBCD25-23F0-4C29-875F-517C6545BD6C}" srcOrd="5" destOrd="0" presId="urn:microsoft.com/office/officeart/2005/8/layout/list1"/>
    <dgm:cxn modelId="{962E8F81-68B7-4CE2-AE37-E7C7663F9361}" type="presParOf" srcId="{7F2C932E-78C8-4EBF-8D5B-1C5F1E9A476D}" destId="{FB2D3906-762F-4309-895B-12EDB0BCCCCC}" srcOrd="6" destOrd="0" presId="urn:microsoft.com/office/officeart/2005/8/layout/list1"/>
    <dgm:cxn modelId="{7BC04965-7D55-499D-9B49-E44D43DA91E0}" type="presParOf" srcId="{7F2C932E-78C8-4EBF-8D5B-1C5F1E9A476D}" destId="{53281D6F-DD01-4DEC-97C2-50F2ADE7B46A}" srcOrd="7" destOrd="0" presId="urn:microsoft.com/office/officeart/2005/8/layout/list1"/>
    <dgm:cxn modelId="{242B0B3E-F62D-429F-9E66-40CD684C4BCA}" type="presParOf" srcId="{7F2C932E-78C8-4EBF-8D5B-1C5F1E9A476D}" destId="{9C350ED5-26C3-45D9-8714-B7E5ACC6DA42}" srcOrd="8" destOrd="0" presId="urn:microsoft.com/office/officeart/2005/8/layout/list1"/>
    <dgm:cxn modelId="{8357A438-EE85-426C-99C1-1C03ADFF5705}" type="presParOf" srcId="{9C350ED5-26C3-45D9-8714-B7E5ACC6DA42}" destId="{B1CCECBB-B571-44D0-86B4-82152E90C4C9}" srcOrd="0" destOrd="0" presId="urn:microsoft.com/office/officeart/2005/8/layout/list1"/>
    <dgm:cxn modelId="{EF2F81A4-1FF0-4233-9E33-B94C05F3AA76}" type="presParOf" srcId="{9C350ED5-26C3-45D9-8714-B7E5ACC6DA42}" destId="{6A714CBA-E9E7-4556-B0F8-ECACBEAA4BF9}" srcOrd="1" destOrd="0" presId="urn:microsoft.com/office/officeart/2005/8/layout/list1"/>
    <dgm:cxn modelId="{9032C736-70AB-4612-96F7-3EF102F8EEE7}" type="presParOf" srcId="{7F2C932E-78C8-4EBF-8D5B-1C5F1E9A476D}" destId="{9CDF4055-C043-405A-93C0-4EC781B2061A}" srcOrd="9" destOrd="0" presId="urn:microsoft.com/office/officeart/2005/8/layout/list1"/>
    <dgm:cxn modelId="{9395F1BA-2C1A-45A2-B5F2-BF6C7E56B8C5}" type="presParOf" srcId="{7F2C932E-78C8-4EBF-8D5B-1C5F1E9A476D}" destId="{9AF2CBAD-4560-4DA5-93D1-A3073BF1F0B5}" srcOrd="10" destOrd="0" presId="urn:microsoft.com/office/officeart/2005/8/layout/list1"/>
    <dgm:cxn modelId="{800F5353-06D1-4704-B9D5-C3BD6148200B}" type="presParOf" srcId="{7F2C932E-78C8-4EBF-8D5B-1C5F1E9A476D}" destId="{7079A6AD-D876-4861-B1DA-F91851DCE8F6}" srcOrd="11" destOrd="0" presId="urn:microsoft.com/office/officeart/2005/8/layout/list1"/>
    <dgm:cxn modelId="{60FAB3DF-C23C-480F-B637-500AD85BD2DB}" type="presParOf" srcId="{7F2C932E-78C8-4EBF-8D5B-1C5F1E9A476D}" destId="{05B20351-35D4-4076-BD7E-64E3339906D9}" srcOrd="12" destOrd="0" presId="urn:microsoft.com/office/officeart/2005/8/layout/list1"/>
    <dgm:cxn modelId="{07955ADB-94AE-436D-BFF4-E0DF5A6ECBC7}" type="presParOf" srcId="{05B20351-35D4-4076-BD7E-64E3339906D9}" destId="{C11DDA4A-E9B9-47D2-804C-C9CE95432B1E}" srcOrd="0" destOrd="0" presId="urn:microsoft.com/office/officeart/2005/8/layout/list1"/>
    <dgm:cxn modelId="{BA041616-E04D-48B0-82E6-414541A14CC6}" type="presParOf" srcId="{05B20351-35D4-4076-BD7E-64E3339906D9}" destId="{5F4C5C35-50A3-450C-BB1A-BDB9612E985D}" srcOrd="1" destOrd="0" presId="urn:microsoft.com/office/officeart/2005/8/layout/list1"/>
    <dgm:cxn modelId="{0DFBCAA0-E44F-4C8D-A503-3B4BB83AE021}" type="presParOf" srcId="{7F2C932E-78C8-4EBF-8D5B-1C5F1E9A476D}" destId="{C00AD61D-86CB-4277-942D-F8E84A7955E7}" srcOrd="13" destOrd="0" presId="urn:microsoft.com/office/officeart/2005/8/layout/list1"/>
    <dgm:cxn modelId="{54B99B1B-8991-4AD0-8A0F-82283257F292}" type="presParOf" srcId="{7F2C932E-78C8-4EBF-8D5B-1C5F1E9A476D}" destId="{7CE6F4B3-C4B3-4D63-92FA-46402E914C8B}" srcOrd="14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2F41D6-BA34-4260-A6EE-BBA674530E2B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652C6FF-FCA9-44C0-950C-754252211E4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justLow" rtl="1"/>
          <a:r>
            <a:rPr lang="en-US" sz="2800" dirty="0" smtClean="0">
              <a:solidFill>
                <a:schemeClr val="tx1"/>
              </a:solidFill>
              <a:cs typeface="B Nazanin" pitchFamily="2" charset="-78"/>
            </a:rPr>
            <a:t>Advocacy</a:t>
          </a:r>
          <a:r>
            <a:rPr lang="fa-IR" sz="2800" dirty="0" smtClean="0">
              <a:solidFill>
                <a:schemeClr val="tx1"/>
              </a:solidFill>
              <a:cs typeface="B Nazanin" pitchFamily="2" charset="-78"/>
            </a:rPr>
            <a:t> را به عنوان نمايندگي و مطمئن شدن از رسيدن صداي مراجع معرفي مي كنند.</a:t>
          </a:r>
        </a:p>
      </dgm:t>
    </dgm:pt>
    <dgm:pt modelId="{AA8B933C-1592-45E1-9CF1-6142D72AFA60}" type="parTrans" cxnId="{307F2932-C7CD-465A-876A-DC0E90D51767}">
      <dgm:prSet/>
      <dgm:spPr/>
      <dgm:t>
        <a:bodyPr/>
        <a:lstStyle/>
        <a:p>
          <a:endParaRPr lang="en-US"/>
        </a:p>
      </dgm:t>
    </dgm:pt>
    <dgm:pt modelId="{5760B786-FD5F-4C16-A55A-BEBD695E625B}" type="sibTrans" cxnId="{307F2932-C7CD-465A-876A-DC0E90D51767}">
      <dgm:prSet/>
      <dgm:spPr/>
      <dgm:t>
        <a:bodyPr/>
        <a:lstStyle/>
        <a:p>
          <a:endParaRPr lang="en-US"/>
        </a:p>
      </dgm:t>
    </dgm:pt>
    <dgm:pt modelId="{0DF01D5D-58D1-42D9-8375-C22331EBCAC2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justLow" rtl="1"/>
          <a:r>
            <a:rPr lang="fa-IR" sz="2800" dirty="0" smtClean="0">
              <a:solidFill>
                <a:schemeClr val="tx1"/>
              </a:solidFill>
              <a:cs typeface="B Nazanin" pitchFamily="2" charset="-78"/>
            </a:rPr>
            <a:t>اقدام براي دفاع به معني ”اقدام براي كمك به افراد تا آنچه را مي خواهند بگويند“ به كار برده شده است</a:t>
          </a:r>
        </a:p>
      </dgm:t>
    </dgm:pt>
    <dgm:pt modelId="{1BC71FCE-F6E0-4574-A33B-3ABDC865A88A}" type="parTrans" cxnId="{44DF68B6-1EDC-4677-9F00-DCCB2689ECE3}">
      <dgm:prSet/>
      <dgm:spPr/>
      <dgm:t>
        <a:bodyPr/>
        <a:lstStyle/>
        <a:p>
          <a:endParaRPr lang="en-US"/>
        </a:p>
      </dgm:t>
    </dgm:pt>
    <dgm:pt modelId="{03A8BF49-E483-4B75-B843-B2F2FAB541A4}" type="sibTrans" cxnId="{44DF68B6-1EDC-4677-9F00-DCCB2689ECE3}">
      <dgm:prSet/>
      <dgm:spPr/>
      <dgm:t>
        <a:bodyPr/>
        <a:lstStyle/>
        <a:p>
          <a:endParaRPr lang="en-US"/>
        </a:p>
      </dgm:t>
    </dgm:pt>
    <dgm:pt modelId="{FB1F6C42-22B9-4CFC-AFF8-EF7DB134C054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justLow" rtl="1"/>
          <a:r>
            <a:rPr lang="fa-IR" sz="2800" dirty="0" smtClean="0">
              <a:solidFill>
                <a:schemeClr val="tx1"/>
              </a:solidFill>
              <a:cs typeface="B Nazanin" pitchFamily="2" charset="-78"/>
            </a:rPr>
            <a:t>هدف تنها نمايندگي ديدگاههاي ديگران نيست بلكه توانا ساختن</a:t>
          </a:r>
          <a:r>
            <a:rPr lang="en-US" sz="2800" dirty="0" smtClean="0">
              <a:solidFill>
                <a:schemeClr val="tx1"/>
              </a:solidFill>
              <a:cs typeface="B Nazanin" pitchFamily="2" charset="-78"/>
            </a:rPr>
            <a:t>(enabling)</a:t>
          </a:r>
          <a:r>
            <a:rPr lang="fa-IR" sz="2800" dirty="0" smtClean="0">
              <a:solidFill>
                <a:schemeClr val="tx1"/>
              </a:solidFill>
              <a:cs typeface="B Nazanin" pitchFamily="2" charset="-78"/>
            </a:rPr>
            <a:t> افراد است تا خودشان صحبت كنند.</a:t>
          </a:r>
        </a:p>
      </dgm:t>
    </dgm:pt>
    <dgm:pt modelId="{8EB564B9-8C7A-47EE-A7A3-715A1587A409}" type="parTrans" cxnId="{95C4C4BC-5F30-42EF-A563-4F9CB10D9279}">
      <dgm:prSet/>
      <dgm:spPr/>
      <dgm:t>
        <a:bodyPr/>
        <a:lstStyle/>
        <a:p>
          <a:endParaRPr lang="en-US"/>
        </a:p>
      </dgm:t>
    </dgm:pt>
    <dgm:pt modelId="{B09B3EEB-3439-4614-8F50-F7253F4F945A}" type="sibTrans" cxnId="{95C4C4BC-5F30-42EF-A563-4F9CB10D9279}">
      <dgm:prSet/>
      <dgm:spPr/>
      <dgm:t>
        <a:bodyPr/>
        <a:lstStyle/>
        <a:p>
          <a:endParaRPr lang="en-US"/>
        </a:p>
      </dgm:t>
    </dgm:pt>
    <dgm:pt modelId="{3FFFD9D8-1F9D-4A51-9E53-DC61FD8C759A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justLow" rtl="1"/>
          <a:r>
            <a:rPr lang="fa-IR" sz="2800" dirty="0" smtClean="0">
              <a:solidFill>
                <a:schemeClr val="tx1"/>
              </a:solidFill>
              <a:cs typeface="B Nazanin" pitchFamily="2" charset="-78"/>
            </a:rPr>
            <a:t>نظر ”انحصار“ در روابط بين مددكار اجتماعي(به عنوان مدافع) و مراجع را تصريح مي كنند.</a:t>
          </a:r>
        </a:p>
      </dgm:t>
    </dgm:pt>
    <dgm:pt modelId="{6C9614EC-0D9B-430D-A6A8-18EE0286152B}" type="parTrans" cxnId="{20985CC1-4F54-4232-A43A-95B2A53AF827}">
      <dgm:prSet/>
      <dgm:spPr/>
      <dgm:t>
        <a:bodyPr/>
        <a:lstStyle/>
        <a:p>
          <a:endParaRPr lang="en-US"/>
        </a:p>
      </dgm:t>
    </dgm:pt>
    <dgm:pt modelId="{C3E93952-5359-4F1E-BDD2-0A33072570B8}" type="sibTrans" cxnId="{20985CC1-4F54-4232-A43A-95B2A53AF827}">
      <dgm:prSet/>
      <dgm:spPr/>
      <dgm:t>
        <a:bodyPr/>
        <a:lstStyle/>
        <a:p>
          <a:endParaRPr lang="en-US"/>
        </a:p>
      </dgm:t>
    </dgm:pt>
    <dgm:pt modelId="{7F2C932E-78C8-4EBF-8D5B-1C5F1E9A476D}" type="pres">
      <dgm:prSet presAssocID="{5F2F41D6-BA34-4260-A6EE-BBA674530E2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EA6081-5919-4E2F-86C7-919C84ECA86F}" type="pres">
      <dgm:prSet presAssocID="{D652C6FF-FCA9-44C0-950C-754252211E40}" presName="parentLin" presStyleCnt="0"/>
      <dgm:spPr/>
    </dgm:pt>
    <dgm:pt modelId="{F61DCD6B-A0AE-401B-AFD0-8A19556E85C3}" type="pres">
      <dgm:prSet presAssocID="{D652C6FF-FCA9-44C0-950C-754252211E40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C7BA0DC8-BEFF-41B2-ABCB-FC20D6760CC2}" type="pres">
      <dgm:prSet presAssocID="{D652C6FF-FCA9-44C0-950C-754252211E40}" presName="parentText" presStyleLbl="node1" presStyleIdx="0" presStyleCnt="4" custScaleX="137699" custScaleY="1929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BD12C4-5C6C-45C1-A1B8-C2BC8F244D56}" type="pres">
      <dgm:prSet presAssocID="{D652C6FF-FCA9-44C0-950C-754252211E40}" presName="negativeSpace" presStyleCnt="0"/>
      <dgm:spPr/>
    </dgm:pt>
    <dgm:pt modelId="{DF4FB68A-2E61-4D5E-BBBA-FEDBFFE59691}" type="pres">
      <dgm:prSet presAssocID="{D652C6FF-FCA9-44C0-950C-754252211E40}" presName="childText" presStyleLbl="conFgAcc1" presStyleIdx="0" presStyleCnt="4">
        <dgm:presLayoutVars>
          <dgm:bulletEnabled val="1"/>
        </dgm:presLayoutVars>
      </dgm:prSet>
      <dgm:spPr>
        <a:solidFill>
          <a:srgbClr val="FF0000">
            <a:alpha val="90000"/>
          </a:srgbClr>
        </a:solidFill>
      </dgm:spPr>
      <dgm:t>
        <a:bodyPr/>
        <a:lstStyle/>
        <a:p>
          <a:endParaRPr lang="en-US"/>
        </a:p>
      </dgm:t>
    </dgm:pt>
    <dgm:pt modelId="{E2789C79-2B48-48DD-98B3-53E14388106C}" type="pres">
      <dgm:prSet presAssocID="{5760B786-FD5F-4C16-A55A-BEBD695E625B}" presName="spaceBetweenRectangles" presStyleCnt="0"/>
      <dgm:spPr/>
    </dgm:pt>
    <dgm:pt modelId="{FDDFE175-3CDE-4AC5-A1CF-74CA17584A79}" type="pres">
      <dgm:prSet presAssocID="{0DF01D5D-58D1-42D9-8375-C22331EBCAC2}" presName="parentLin" presStyleCnt="0"/>
      <dgm:spPr/>
    </dgm:pt>
    <dgm:pt modelId="{3590D866-0B29-44A5-B36E-BE18ACF2F8E8}" type="pres">
      <dgm:prSet presAssocID="{0DF01D5D-58D1-42D9-8375-C22331EBCAC2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3C1DDF4C-6C61-45BB-8B37-3246E0C61BB2}" type="pres">
      <dgm:prSet presAssocID="{0DF01D5D-58D1-42D9-8375-C22331EBCAC2}" presName="parentText" presStyleLbl="node1" presStyleIdx="1" presStyleCnt="4" custScaleX="142857" custScaleY="20206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111A1B-B80E-4F26-9DA5-083BC1F1B3F8}" type="pres">
      <dgm:prSet presAssocID="{0DF01D5D-58D1-42D9-8375-C22331EBCAC2}" presName="negativeSpace" presStyleCnt="0"/>
      <dgm:spPr/>
    </dgm:pt>
    <dgm:pt modelId="{35979F0B-38C8-461E-8930-A3CB3C118C38}" type="pres">
      <dgm:prSet presAssocID="{0DF01D5D-58D1-42D9-8375-C22331EBCAC2}" presName="childText" presStyleLbl="conFgAcc1" presStyleIdx="1" presStyleCnt="4">
        <dgm:presLayoutVars>
          <dgm:bulletEnabled val="1"/>
        </dgm:presLayoutVars>
      </dgm:prSet>
      <dgm:spPr>
        <a:solidFill>
          <a:srgbClr val="FF0000">
            <a:alpha val="90000"/>
          </a:srgbClr>
        </a:solidFill>
      </dgm:spPr>
      <dgm:t>
        <a:bodyPr/>
        <a:lstStyle/>
        <a:p>
          <a:endParaRPr lang="en-US"/>
        </a:p>
      </dgm:t>
    </dgm:pt>
    <dgm:pt modelId="{9128A0EA-1387-4FA9-BE68-2033858A03C6}" type="pres">
      <dgm:prSet presAssocID="{03A8BF49-E483-4B75-B843-B2F2FAB541A4}" presName="spaceBetweenRectangles" presStyleCnt="0"/>
      <dgm:spPr/>
    </dgm:pt>
    <dgm:pt modelId="{211E2AB3-EA76-4DC8-BEF6-7B9890F24B1E}" type="pres">
      <dgm:prSet presAssocID="{FB1F6C42-22B9-4CFC-AFF8-EF7DB134C054}" presName="parentLin" presStyleCnt="0"/>
      <dgm:spPr/>
    </dgm:pt>
    <dgm:pt modelId="{0653045D-D790-48EF-A44C-1F4DC82EE753}" type="pres">
      <dgm:prSet presAssocID="{FB1F6C42-22B9-4CFC-AFF8-EF7DB134C054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BF7E2357-7FA0-413B-8F56-9624D4954474}" type="pres">
      <dgm:prSet presAssocID="{FB1F6C42-22B9-4CFC-AFF8-EF7DB134C054}" presName="parentText" presStyleLbl="node1" presStyleIdx="2" presStyleCnt="4" custScaleX="142857" custScaleY="2203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695005-743E-4A15-950E-55AAF46D3733}" type="pres">
      <dgm:prSet presAssocID="{FB1F6C42-22B9-4CFC-AFF8-EF7DB134C054}" presName="negativeSpace" presStyleCnt="0"/>
      <dgm:spPr/>
    </dgm:pt>
    <dgm:pt modelId="{50B077E1-BF59-4E8D-BE94-BEA3AD5C903D}" type="pres">
      <dgm:prSet presAssocID="{FB1F6C42-22B9-4CFC-AFF8-EF7DB134C054}" presName="childText" presStyleLbl="conFgAcc1" presStyleIdx="2" presStyleCnt="4">
        <dgm:presLayoutVars>
          <dgm:bulletEnabled val="1"/>
        </dgm:presLayoutVars>
      </dgm:prSet>
      <dgm:spPr>
        <a:solidFill>
          <a:srgbClr val="FF0000">
            <a:alpha val="90000"/>
          </a:srgbClr>
        </a:solidFill>
      </dgm:spPr>
      <dgm:t>
        <a:bodyPr/>
        <a:lstStyle/>
        <a:p>
          <a:endParaRPr lang="en-US"/>
        </a:p>
      </dgm:t>
    </dgm:pt>
    <dgm:pt modelId="{127C295D-BEBF-4C4C-B478-E0BA2F4CD617}" type="pres">
      <dgm:prSet presAssocID="{B09B3EEB-3439-4614-8F50-F7253F4F945A}" presName="spaceBetweenRectangles" presStyleCnt="0"/>
      <dgm:spPr/>
    </dgm:pt>
    <dgm:pt modelId="{4F6DE9F2-7DDB-4C08-8D0B-5CC121AC8B60}" type="pres">
      <dgm:prSet presAssocID="{3FFFD9D8-1F9D-4A51-9E53-DC61FD8C759A}" presName="parentLin" presStyleCnt="0"/>
      <dgm:spPr/>
    </dgm:pt>
    <dgm:pt modelId="{107FC3AE-A62D-4F81-B474-E4D52E114A64}" type="pres">
      <dgm:prSet presAssocID="{3FFFD9D8-1F9D-4A51-9E53-DC61FD8C759A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F912DA39-0747-431A-AF24-CFAAA7A0519A}" type="pres">
      <dgm:prSet presAssocID="{3FFFD9D8-1F9D-4A51-9E53-DC61FD8C759A}" presName="parentText" presStyleLbl="node1" presStyleIdx="3" presStyleCnt="4" custScaleX="142857" custScaleY="2272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EBABAA-1E40-49DA-B222-1A492FD42826}" type="pres">
      <dgm:prSet presAssocID="{3FFFD9D8-1F9D-4A51-9E53-DC61FD8C759A}" presName="negativeSpace" presStyleCnt="0"/>
      <dgm:spPr/>
    </dgm:pt>
    <dgm:pt modelId="{A4DE6B1B-4E17-4996-8065-AF4D023A8719}" type="pres">
      <dgm:prSet presAssocID="{3FFFD9D8-1F9D-4A51-9E53-DC61FD8C759A}" presName="childText" presStyleLbl="conFgAcc1" presStyleIdx="3" presStyleCnt="4">
        <dgm:presLayoutVars>
          <dgm:bulletEnabled val="1"/>
        </dgm:presLayoutVars>
      </dgm:prSet>
      <dgm:spPr>
        <a:solidFill>
          <a:srgbClr val="FF0000">
            <a:alpha val="90000"/>
          </a:srgbClr>
        </a:solidFill>
      </dgm:spPr>
      <dgm:t>
        <a:bodyPr/>
        <a:lstStyle/>
        <a:p>
          <a:endParaRPr lang="en-US"/>
        </a:p>
      </dgm:t>
    </dgm:pt>
  </dgm:ptLst>
  <dgm:cxnLst>
    <dgm:cxn modelId="{6D1747FA-76E6-48D2-A7DA-1CFCF2AC8A0A}" type="presOf" srcId="{FB1F6C42-22B9-4CFC-AFF8-EF7DB134C054}" destId="{0653045D-D790-48EF-A44C-1F4DC82EE753}" srcOrd="0" destOrd="0" presId="urn:microsoft.com/office/officeart/2005/8/layout/list1"/>
    <dgm:cxn modelId="{1A4BF370-000A-4597-B4AF-71F68AD18694}" type="presOf" srcId="{5F2F41D6-BA34-4260-A6EE-BBA674530E2B}" destId="{7F2C932E-78C8-4EBF-8D5B-1C5F1E9A476D}" srcOrd="0" destOrd="0" presId="urn:microsoft.com/office/officeart/2005/8/layout/list1"/>
    <dgm:cxn modelId="{44DF68B6-1EDC-4677-9F00-DCCB2689ECE3}" srcId="{5F2F41D6-BA34-4260-A6EE-BBA674530E2B}" destId="{0DF01D5D-58D1-42D9-8375-C22331EBCAC2}" srcOrd="1" destOrd="0" parTransId="{1BC71FCE-F6E0-4574-A33B-3ABDC865A88A}" sibTransId="{03A8BF49-E483-4B75-B843-B2F2FAB541A4}"/>
    <dgm:cxn modelId="{565D576D-42B5-442E-8C24-DBB83C78A9E8}" type="presOf" srcId="{D652C6FF-FCA9-44C0-950C-754252211E40}" destId="{F61DCD6B-A0AE-401B-AFD0-8A19556E85C3}" srcOrd="0" destOrd="0" presId="urn:microsoft.com/office/officeart/2005/8/layout/list1"/>
    <dgm:cxn modelId="{803639C3-49CE-461D-8651-F16A07A22719}" type="presOf" srcId="{D652C6FF-FCA9-44C0-950C-754252211E40}" destId="{C7BA0DC8-BEFF-41B2-ABCB-FC20D6760CC2}" srcOrd="1" destOrd="0" presId="urn:microsoft.com/office/officeart/2005/8/layout/list1"/>
    <dgm:cxn modelId="{20985CC1-4F54-4232-A43A-95B2A53AF827}" srcId="{5F2F41D6-BA34-4260-A6EE-BBA674530E2B}" destId="{3FFFD9D8-1F9D-4A51-9E53-DC61FD8C759A}" srcOrd="3" destOrd="0" parTransId="{6C9614EC-0D9B-430D-A6A8-18EE0286152B}" sibTransId="{C3E93952-5359-4F1E-BDD2-0A33072570B8}"/>
    <dgm:cxn modelId="{CBB71AB8-BF7C-48D3-A3FA-F6681A2F9030}" type="presOf" srcId="{FB1F6C42-22B9-4CFC-AFF8-EF7DB134C054}" destId="{BF7E2357-7FA0-413B-8F56-9624D4954474}" srcOrd="1" destOrd="0" presId="urn:microsoft.com/office/officeart/2005/8/layout/list1"/>
    <dgm:cxn modelId="{2AECB205-185E-45F4-8EA4-877CD33BFB4E}" type="presOf" srcId="{0DF01D5D-58D1-42D9-8375-C22331EBCAC2}" destId="{3590D866-0B29-44A5-B36E-BE18ACF2F8E8}" srcOrd="0" destOrd="0" presId="urn:microsoft.com/office/officeart/2005/8/layout/list1"/>
    <dgm:cxn modelId="{95C4C4BC-5F30-42EF-A563-4F9CB10D9279}" srcId="{5F2F41D6-BA34-4260-A6EE-BBA674530E2B}" destId="{FB1F6C42-22B9-4CFC-AFF8-EF7DB134C054}" srcOrd="2" destOrd="0" parTransId="{8EB564B9-8C7A-47EE-A7A3-715A1587A409}" sibTransId="{B09B3EEB-3439-4614-8F50-F7253F4F945A}"/>
    <dgm:cxn modelId="{307F2932-C7CD-465A-876A-DC0E90D51767}" srcId="{5F2F41D6-BA34-4260-A6EE-BBA674530E2B}" destId="{D652C6FF-FCA9-44C0-950C-754252211E40}" srcOrd="0" destOrd="0" parTransId="{AA8B933C-1592-45E1-9CF1-6142D72AFA60}" sibTransId="{5760B786-FD5F-4C16-A55A-BEBD695E625B}"/>
    <dgm:cxn modelId="{490BC58B-CEA0-46B7-ADB7-0F207CA6583A}" type="presOf" srcId="{0DF01D5D-58D1-42D9-8375-C22331EBCAC2}" destId="{3C1DDF4C-6C61-45BB-8B37-3246E0C61BB2}" srcOrd="1" destOrd="0" presId="urn:microsoft.com/office/officeart/2005/8/layout/list1"/>
    <dgm:cxn modelId="{1C14DDD8-FB1C-464A-97B5-B7C9C874088D}" type="presOf" srcId="{3FFFD9D8-1F9D-4A51-9E53-DC61FD8C759A}" destId="{F912DA39-0747-431A-AF24-CFAAA7A0519A}" srcOrd="1" destOrd="0" presId="urn:microsoft.com/office/officeart/2005/8/layout/list1"/>
    <dgm:cxn modelId="{FBA3D232-F2FC-42CB-86F0-5019391857F6}" type="presOf" srcId="{3FFFD9D8-1F9D-4A51-9E53-DC61FD8C759A}" destId="{107FC3AE-A62D-4F81-B474-E4D52E114A64}" srcOrd="0" destOrd="0" presId="urn:microsoft.com/office/officeart/2005/8/layout/list1"/>
    <dgm:cxn modelId="{DD4094B2-F475-47DB-B633-387E409E4C9E}" type="presParOf" srcId="{7F2C932E-78C8-4EBF-8D5B-1C5F1E9A476D}" destId="{50EA6081-5919-4E2F-86C7-919C84ECA86F}" srcOrd="0" destOrd="0" presId="urn:microsoft.com/office/officeart/2005/8/layout/list1"/>
    <dgm:cxn modelId="{2F3830D0-6932-480F-AD38-0CFEED2AA524}" type="presParOf" srcId="{50EA6081-5919-4E2F-86C7-919C84ECA86F}" destId="{F61DCD6B-A0AE-401B-AFD0-8A19556E85C3}" srcOrd="0" destOrd="0" presId="urn:microsoft.com/office/officeart/2005/8/layout/list1"/>
    <dgm:cxn modelId="{BD1FA327-A31D-4616-85C2-C3E0583FA3B7}" type="presParOf" srcId="{50EA6081-5919-4E2F-86C7-919C84ECA86F}" destId="{C7BA0DC8-BEFF-41B2-ABCB-FC20D6760CC2}" srcOrd="1" destOrd="0" presId="urn:microsoft.com/office/officeart/2005/8/layout/list1"/>
    <dgm:cxn modelId="{3F43CE89-51EF-4977-A352-C2CBDF0E9E4F}" type="presParOf" srcId="{7F2C932E-78C8-4EBF-8D5B-1C5F1E9A476D}" destId="{58BD12C4-5C6C-45C1-A1B8-C2BC8F244D56}" srcOrd="1" destOrd="0" presId="urn:microsoft.com/office/officeart/2005/8/layout/list1"/>
    <dgm:cxn modelId="{2610D917-E8F8-42C2-830C-12EC2F46D74E}" type="presParOf" srcId="{7F2C932E-78C8-4EBF-8D5B-1C5F1E9A476D}" destId="{DF4FB68A-2E61-4D5E-BBBA-FEDBFFE59691}" srcOrd="2" destOrd="0" presId="urn:microsoft.com/office/officeart/2005/8/layout/list1"/>
    <dgm:cxn modelId="{6E786495-1993-4D35-96AE-505DB0EE248A}" type="presParOf" srcId="{7F2C932E-78C8-4EBF-8D5B-1C5F1E9A476D}" destId="{E2789C79-2B48-48DD-98B3-53E14388106C}" srcOrd="3" destOrd="0" presId="urn:microsoft.com/office/officeart/2005/8/layout/list1"/>
    <dgm:cxn modelId="{A85B5291-3BCC-425F-9AFD-435FCA5FFB7D}" type="presParOf" srcId="{7F2C932E-78C8-4EBF-8D5B-1C5F1E9A476D}" destId="{FDDFE175-3CDE-4AC5-A1CF-74CA17584A79}" srcOrd="4" destOrd="0" presId="urn:microsoft.com/office/officeart/2005/8/layout/list1"/>
    <dgm:cxn modelId="{1FEB401A-C190-40AA-8450-5D059A4786D6}" type="presParOf" srcId="{FDDFE175-3CDE-4AC5-A1CF-74CA17584A79}" destId="{3590D866-0B29-44A5-B36E-BE18ACF2F8E8}" srcOrd="0" destOrd="0" presId="urn:microsoft.com/office/officeart/2005/8/layout/list1"/>
    <dgm:cxn modelId="{043AE1E1-72AA-48D8-AA14-A8A82E479583}" type="presParOf" srcId="{FDDFE175-3CDE-4AC5-A1CF-74CA17584A79}" destId="{3C1DDF4C-6C61-45BB-8B37-3246E0C61BB2}" srcOrd="1" destOrd="0" presId="urn:microsoft.com/office/officeart/2005/8/layout/list1"/>
    <dgm:cxn modelId="{449F114D-C07B-4B07-80F5-1ACDA3114043}" type="presParOf" srcId="{7F2C932E-78C8-4EBF-8D5B-1C5F1E9A476D}" destId="{89111A1B-B80E-4F26-9DA5-083BC1F1B3F8}" srcOrd="5" destOrd="0" presId="urn:microsoft.com/office/officeart/2005/8/layout/list1"/>
    <dgm:cxn modelId="{CA9A6505-795D-47D3-83DE-14C99944ABAF}" type="presParOf" srcId="{7F2C932E-78C8-4EBF-8D5B-1C5F1E9A476D}" destId="{35979F0B-38C8-461E-8930-A3CB3C118C38}" srcOrd="6" destOrd="0" presId="urn:microsoft.com/office/officeart/2005/8/layout/list1"/>
    <dgm:cxn modelId="{33289DB7-1F41-4F15-80D5-9764DF385FDF}" type="presParOf" srcId="{7F2C932E-78C8-4EBF-8D5B-1C5F1E9A476D}" destId="{9128A0EA-1387-4FA9-BE68-2033858A03C6}" srcOrd="7" destOrd="0" presId="urn:microsoft.com/office/officeart/2005/8/layout/list1"/>
    <dgm:cxn modelId="{A4FBA5F1-38A7-4473-9621-389B0022CDD0}" type="presParOf" srcId="{7F2C932E-78C8-4EBF-8D5B-1C5F1E9A476D}" destId="{211E2AB3-EA76-4DC8-BEF6-7B9890F24B1E}" srcOrd="8" destOrd="0" presId="urn:microsoft.com/office/officeart/2005/8/layout/list1"/>
    <dgm:cxn modelId="{71CB1FC6-DBA7-4A89-810A-1D3148A4E2AF}" type="presParOf" srcId="{211E2AB3-EA76-4DC8-BEF6-7B9890F24B1E}" destId="{0653045D-D790-48EF-A44C-1F4DC82EE753}" srcOrd="0" destOrd="0" presId="urn:microsoft.com/office/officeart/2005/8/layout/list1"/>
    <dgm:cxn modelId="{1F342885-DD6A-4A2D-A7FA-B302C1AC1006}" type="presParOf" srcId="{211E2AB3-EA76-4DC8-BEF6-7B9890F24B1E}" destId="{BF7E2357-7FA0-413B-8F56-9624D4954474}" srcOrd="1" destOrd="0" presId="urn:microsoft.com/office/officeart/2005/8/layout/list1"/>
    <dgm:cxn modelId="{84F41069-2C9C-44A1-8E53-009729EE44DA}" type="presParOf" srcId="{7F2C932E-78C8-4EBF-8D5B-1C5F1E9A476D}" destId="{04695005-743E-4A15-950E-55AAF46D3733}" srcOrd="9" destOrd="0" presId="urn:microsoft.com/office/officeart/2005/8/layout/list1"/>
    <dgm:cxn modelId="{2E23892C-81CD-47F7-80FC-5340C764B933}" type="presParOf" srcId="{7F2C932E-78C8-4EBF-8D5B-1C5F1E9A476D}" destId="{50B077E1-BF59-4E8D-BE94-BEA3AD5C903D}" srcOrd="10" destOrd="0" presId="urn:microsoft.com/office/officeart/2005/8/layout/list1"/>
    <dgm:cxn modelId="{F628844C-EBEF-4970-BDA0-4A10DD1EB6D9}" type="presParOf" srcId="{7F2C932E-78C8-4EBF-8D5B-1C5F1E9A476D}" destId="{127C295D-BEBF-4C4C-B478-E0BA2F4CD617}" srcOrd="11" destOrd="0" presId="urn:microsoft.com/office/officeart/2005/8/layout/list1"/>
    <dgm:cxn modelId="{206EA508-B614-485B-A561-15DA615D8BFF}" type="presParOf" srcId="{7F2C932E-78C8-4EBF-8D5B-1C5F1E9A476D}" destId="{4F6DE9F2-7DDB-4C08-8D0B-5CC121AC8B60}" srcOrd="12" destOrd="0" presId="urn:microsoft.com/office/officeart/2005/8/layout/list1"/>
    <dgm:cxn modelId="{EA38E47A-B0B2-4BE7-84D8-430F9C9D070D}" type="presParOf" srcId="{4F6DE9F2-7DDB-4C08-8D0B-5CC121AC8B60}" destId="{107FC3AE-A62D-4F81-B474-E4D52E114A64}" srcOrd="0" destOrd="0" presId="urn:microsoft.com/office/officeart/2005/8/layout/list1"/>
    <dgm:cxn modelId="{E6E719C2-52AD-4633-B6CD-AAE9DC3FC448}" type="presParOf" srcId="{4F6DE9F2-7DDB-4C08-8D0B-5CC121AC8B60}" destId="{F912DA39-0747-431A-AF24-CFAAA7A0519A}" srcOrd="1" destOrd="0" presId="urn:microsoft.com/office/officeart/2005/8/layout/list1"/>
    <dgm:cxn modelId="{FA7610FF-53DA-4658-A7E8-F290F5DFBF5F}" type="presParOf" srcId="{7F2C932E-78C8-4EBF-8D5B-1C5F1E9A476D}" destId="{6BEBABAA-1E40-49DA-B222-1A492FD42826}" srcOrd="13" destOrd="0" presId="urn:microsoft.com/office/officeart/2005/8/layout/list1"/>
    <dgm:cxn modelId="{0EC8CE80-6ECB-42F0-AD1C-54DAF4B1E834}" type="presParOf" srcId="{7F2C932E-78C8-4EBF-8D5B-1C5F1E9A476D}" destId="{A4DE6B1B-4E17-4996-8065-AF4D023A8719}" srcOrd="14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34E40C3-DA95-4950-AC6D-68458204BC06}" type="doc">
      <dgm:prSet loTypeId="urn:microsoft.com/office/officeart/2008/layout/PictureStrip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C3908D-A2ED-43D9-BCEF-7E3F9E32935E}">
      <dgm:prSet phldrT="[Text]" custT="1"/>
      <dgm:spPr/>
      <dgm:t>
        <a:bodyPr/>
        <a:lstStyle/>
        <a:p>
          <a:pPr algn="ctr" rtl="1"/>
          <a:r>
            <a:rPr lang="fa-IR" sz="3200" b="1" dirty="0" smtClean="0">
              <a:cs typeface="B Nazanin" pitchFamily="2" charset="-78"/>
            </a:rPr>
            <a:t>صحبت از طرف دیگران</a:t>
          </a:r>
          <a:endParaRPr lang="en-US" sz="3200" b="1" dirty="0" smtClean="0">
            <a:cs typeface="B Nazanin" pitchFamily="2" charset="-78"/>
          </a:endParaRPr>
        </a:p>
      </dgm:t>
    </dgm:pt>
    <dgm:pt modelId="{94D38CE7-6A67-435A-8A7C-4B28083E801A}" type="parTrans" cxnId="{683D81C6-0CBC-4E24-9DB0-4CDD6B5C92A7}">
      <dgm:prSet/>
      <dgm:spPr/>
      <dgm:t>
        <a:bodyPr/>
        <a:lstStyle/>
        <a:p>
          <a:endParaRPr lang="en-US"/>
        </a:p>
      </dgm:t>
    </dgm:pt>
    <dgm:pt modelId="{25A89694-8861-4990-BF38-AF4647E8F386}" type="sibTrans" cxnId="{683D81C6-0CBC-4E24-9DB0-4CDD6B5C92A7}">
      <dgm:prSet/>
      <dgm:spPr/>
      <dgm:t>
        <a:bodyPr/>
        <a:lstStyle/>
        <a:p>
          <a:endParaRPr lang="en-US"/>
        </a:p>
      </dgm:t>
    </dgm:pt>
    <dgm:pt modelId="{972465CC-EEC5-47C4-BE46-31ED20C6FA66}">
      <dgm:prSet phldrT="[Text]" custT="1"/>
      <dgm:spPr/>
      <dgm:t>
        <a:bodyPr/>
        <a:lstStyle/>
        <a:p>
          <a:pPr algn="ctr"/>
          <a:r>
            <a:rPr lang="fa-IR" sz="3200" b="1" dirty="0" smtClean="0">
              <a:cs typeface="B Nazanin" pitchFamily="2" charset="-78"/>
            </a:rPr>
            <a:t>نمایندگی کردن</a:t>
          </a:r>
          <a:endParaRPr lang="en-US" sz="3200" b="1" dirty="0">
            <a:cs typeface="B Nazanin" pitchFamily="2" charset="-78"/>
          </a:endParaRPr>
        </a:p>
      </dgm:t>
    </dgm:pt>
    <dgm:pt modelId="{B0E995A6-1708-4D09-A198-AECC502E8AAD}" type="parTrans" cxnId="{C7E50666-803A-45AC-B87B-FFDEEA73BD7D}">
      <dgm:prSet/>
      <dgm:spPr/>
      <dgm:t>
        <a:bodyPr/>
        <a:lstStyle/>
        <a:p>
          <a:endParaRPr lang="en-US"/>
        </a:p>
      </dgm:t>
    </dgm:pt>
    <dgm:pt modelId="{B863575C-F6E2-4881-842B-27BE58919935}" type="sibTrans" cxnId="{C7E50666-803A-45AC-B87B-FFDEEA73BD7D}">
      <dgm:prSet/>
      <dgm:spPr/>
      <dgm:t>
        <a:bodyPr/>
        <a:lstStyle/>
        <a:p>
          <a:endParaRPr lang="en-US"/>
        </a:p>
      </dgm:t>
    </dgm:pt>
    <dgm:pt modelId="{DAA1AFA5-6CC6-4A3D-967C-DB54A8575D59}">
      <dgm:prSet phldrT="[Text]" custT="1"/>
      <dgm:spPr/>
      <dgm:t>
        <a:bodyPr/>
        <a:lstStyle/>
        <a:p>
          <a:pPr algn="ctr"/>
          <a:r>
            <a:rPr lang="fa-IR" sz="3200" b="1" dirty="0" smtClean="0">
              <a:cs typeface="B Nazanin" pitchFamily="2" charset="-78"/>
            </a:rPr>
            <a:t>عمل کردن</a:t>
          </a:r>
          <a:endParaRPr lang="en-US" sz="3200" b="1" dirty="0">
            <a:cs typeface="B Nazanin" pitchFamily="2" charset="-78"/>
          </a:endParaRPr>
        </a:p>
      </dgm:t>
    </dgm:pt>
    <dgm:pt modelId="{E1676C0B-BE92-46AF-A87D-3F19A292138C}" type="parTrans" cxnId="{A99DECF8-4429-434A-BD27-DFBE836066CB}">
      <dgm:prSet/>
      <dgm:spPr/>
      <dgm:t>
        <a:bodyPr/>
        <a:lstStyle/>
        <a:p>
          <a:endParaRPr lang="en-US"/>
        </a:p>
      </dgm:t>
    </dgm:pt>
    <dgm:pt modelId="{F2B794E1-9211-44C7-8C12-63FC64B6D49D}" type="sibTrans" cxnId="{A99DECF8-4429-434A-BD27-DFBE836066CB}">
      <dgm:prSet/>
      <dgm:spPr/>
      <dgm:t>
        <a:bodyPr/>
        <a:lstStyle/>
        <a:p>
          <a:endParaRPr lang="en-US"/>
        </a:p>
      </dgm:t>
    </dgm:pt>
    <dgm:pt modelId="{76CA6622-0323-4269-AF17-42F7EC8A1C13}">
      <dgm:prSet custT="1"/>
      <dgm:spPr/>
      <dgm:t>
        <a:bodyPr/>
        <a:lstStyle/>
        <a:p>
          <a:pPr algn="ctr"/>
          <a:r>
            <a:rPr lang="fa-IR" sz="3200" b="1" dirty="0" smtClean="0">
              <a:cs typeface="B Nazanin" pitchFamily="2" charset="-78"/>
            </a:rPr>
            <a:t>ارتقاء تغییرات</a:t>
          </a:r>
          <a:endParaRPr lang="en-US" sz="3200" b="1" dirty="0">
            <a:cs typeface="B Nazanin" pitchFamily="2" charset="-78"/>
          </a:endParaRPr>
        </a:p>
      </dgm:t>
    </dgm:pt>
    <dgm:pt modelId="{81268B4E-1720-4F43-9047-E0B7CEB0ECCA}" type="parTrans" cxnId="{F5D739A0-DEB7-41EC-AF47-E6DD3205917B}">
      <dgm:prSet/>
      <dgm:spPr/>
      <dgm:t>
        <a:bodyPr/>
        <a:lstStyle/>
        <a:p>
          <a:endParaRPr lang="en-US"/>
        </a:p>
      </dgm:t>
    </dgm:pt>
    <dgm:pt modelId="{9D94D472-E1DC-4330-A5D0-7F9E32369BB2}" type="sibTrans" cxnId="{F5D739A0-DEB7-41EC-AF47-E6DD3205917B}">
      <dgm:prSet/>
      <dgm:spPr/>
      <dgm:t>
        <a:bodyPr/>
        <a:lstStyle/>
        <a:p>
          <a:endParaRPr lang="en-US"/>
        </a:p>
      </dgm:t>
    </dgm:pt>
    <dgm:pt modelId="{9ADA9147-E087-4EC2-BDAA-291D084F4E90}" type="pres">
      <dgm:prSet presAssocID="{A34E40C3-DA95-4950-AC6D-68458204BC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C91AC9-A2E9-47FB-A074-35BA4FC46F1A}" type="pres">
      <dgm:prSet presAssocID="{66C3908D-A2ED-43D9-BCEF-7E3F9E32935E}" presName="composite" presStyleCnt="0"/>
      <dgm:spPr/>
    </dgm:pt>
    <dgm:pt modelId="{392FA532-0547-4EC1-B4D7-315AE0D40029}" type="pres">
      <dgm:prSet presAssocID="{66C3908D-A2ED-43D9-BCEF-7E3F9E32935E}" presName="rect1" presStyleLbl="trAlignAcc1" presStyleIdx="0" presStyleCnt="4" custScaleX="175161" custLinFactNeighborX="3700" custLinFactNeighborY="37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908830-C851-4AAE-93FA-74125F4E61C5}" type="pres">
      <dgm:prSet presAssocID="{66C3908D-A2ED-43D9-BCEF-7E3F9E32935E}" presName="rect2" presStyleLbl="fgImgPlace1" presStyleIdx="0" presStyleCnt="4" custScaleX="177993" custScaleY="71848" custLinFactX="-34089" custLinFactNeighborX="-100000" custLinFactNeighborY="15857"/>
      <dgm:spPr>
        <a:solidFill>
          <a:srgbClr val="FF0000"/>
        </a:solidFill>
      </dgm:spPr>
    </dgm:pt>
    <dgm:pt modelId="{201B8856-43BC-4BCD-B740-AD7B18E18982}" type="pres">
      <dgm:prSet presAssocID="{25A89694-8861-4990-BF38-AF4647E8F386}" presName="sibTrans" presStyleCnt="0"/>
      <dgm:spPr/>
    </dgm:pt>
    <dgm:pt modelId="{C70BF3C3-74E1-4557-9D5D-C3BFC7F90EB2}" type="pres">
      <dgm:prSet presAssocID="{972465CC-EEC5-47C4-BE46-31ED20C6FA66}" presName="composite" presStyleCnt="0"/>
      <dgm:spPr/>
    </dgm:pt>
    <dgm:pt modelId="{A1285AD3-AE12-47CC-881E-088EBA364077}" type="pres">
      <dgm:prSet presAssocID="{972465CC-EEC5-47C4-BE46-31ED20C6FA66}" presName="rect1" presStyleLbl="trAlignAcc1" presStyleIdx="1" presStyleCnt="4" custScaleX="152082" custScaleY="90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2735B-5A88-4465-A6B7-17CF24E32C0A}" type="pres">
      <dgm:prSet presAssocID="{972465CC-EEC5-47C4-BE46-31ED20C6FA66}" presName="rect2" presStyleLbl="fgImgPlace1" presStyleIdx="1" presStyleCnt="4" custScaleX="152602" custScaleY="68025" custLinFactX="-44390" custLinFactNeighborX="-100000" custLinFactNeighborY="15425"/>
      <dgm:spPr>
        <a:solidFill>
          <a:srgbClr val="FFC000"/>
        </a:solidFill>
      </dgm:spPr>
    </dgm:pt>
    <dgm:pt modelId="{A95D8F9D-E184-4857-ADD2-455CAACC59FF}" type="pres">
      <dgm:prSet presAssocID="{B863575C-F6E2-4881-842B-27BE58919935}" presName="sibTrans" presStyleCnt="0"/>
      <dgm:spPr/>
    </dgm:pt>
    <dgm:pt modelId="{B764C6C8-CFDE-4C79-9850-CD8C139CEF77}" type="pres">
      <dgm:prSet presAssocID="{DAA1AFA5-6CC6-4A3D-967C-DB54A8575D59}" presName="composite" presStyleCnt="0"/>
      <dgm:spPr/>
    </dgm:pt>
    <dgm:pt modelId="{AB6F9051-135E-46A7-A52C-0035905896A5}" type="pres">
      <dgm:prSet presAssocID="{DAA1AFA5-6CC6-4A3D-967C-DB54A8575D59}" presName="rect1" presStyleLbl="trAlignAcc1" presStyleIdx="2" presStyleCnt="4" custScaleX="145553" custScaleY="90521" custLinFactNeighborX="-2541" custLinFactNeighborY="52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ED1797-9617-4D14-BEC4-3694D46E1F69}" type="pres">
      <dgm:prSet presAssocID="{DAA1AFA5-6CC6-4A3D-967C-DB54A8575D59}" presName="rect2" presStyleLbl="fgImgPlace1" presStyleIdx="2" presStyleCnt="4" custScaleX="152932" custScaleY="65834" custLinFactX="-51235" custLinFactNeighborX="-100000" custLinFactNeighborY="19708"/>
      <dgm:spPr>
        <a:solidFill>
          <a:srgbClr val="FFFF00"/>
        </a:solidFill>
      </dgm:spPr>
    </dgm:pt>
    <dgm:pt modelId="{79A80FE4-7619-4EFD-BC80-6337A4FACEEB}" type="pres">
      <dgm:prSet presAssocID="{F2B794E1-9211-44C7-8C12-63FC64B6D49D}" presName="sibTrans" presStyleCnt="0"/>
      <dgm:spPr/>
    </dgm:pt>
    <dgm:pt modelId="{21CAFEB3-C5A9-43CD-9A57-EA3F3482D820}" type="pres">
      <dgm:prSet presAssocID="{76CA6622-0323-4269-AF17-42F7EC8A1C13}" presName="composite" presStyleCnt="0"/>
      <dgm:spPr/>
    </dgm:pt>
    <dgm:pt modelId="{4D298396-77DD-487C-AF54-81661CCA1197}" type="pres">
      <dgm:prSet presAssocID="{76CA6622-0323-4269-AF17-42F7EC8A1C13}" presName="rect1" presStyleLbl="trAlignAcc1" presStyleIdx="3" presStyleCnt="4" custScaleX="143888" custScaleY="82903" custLinFactNeighborX="1120" custLinFactNeighborY="26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7A7005-8388-47EB-A77F-31AF1C7049CD}" type="pres">
      <dgm:prSet presAssocID="{76CA6622-0323-4269-AF17-42F7EC8A1C13}" presName="rect2" presStyleLbl="fgImgPlace1" presStyleIdx="3" presStyleCnt="4" custScaleX="161778" custScaleY="56265" custLinFactX="-40605" custLinFactNeighborX="-100000" custLinFactNeighborY="21813"/>
      <dgm:spPr>
        <a:solidFill>
          <a:srgbClr val="C4EF63"/>
        </a:solidFill>
      </dgm:spPr>
    </dgm:pt>
  </dgm:ptLst>
  <dgm:cxnLst>
    <dgm:cxn modelId="{10E25302-1811-41DC-8440-AA080F79938B}" type="presOf" srcId="{DAA1AFA5-6CC6-4A3D-967C-DB54A8575D59}" destId="{AB6F9051-135E-46A7-A52C-0035905896A5}" srcOrd="0" destOrd="0" presId="urn:microsoft.com/office/officeart/2008/layout/PictureStrips"/>
    <dgm:cxn modelId="{F5D739A0-DEB7-41EC-AF47-E6DD3205917B}" srcId="{A34E40C3-DA95-4950-AC6D-68458204BC06}" destId="{76CA6622-0323-4269-AF17-42F7EC8A1C13}" srcOrd="3" destOrd="0" parTransId="{81268B4E-1720-4F43-9047-E0B7CEB0ECCA}" sibTransId="{9D94D472-E1DC-4330-A5D0-7F9E32369BB2}"/>
    <dgm:cxn modelId="{C70FBCA9-0BA4-40CC-B2A1-CA29481D433A}" type="presOf" srcId="{76CA6622-0323-4269-AF17-42F7EC8A1C13}" destId="{4D298396-77DD-487C-AF54-81661CCA1197}" srcOrd="0" destOrd="0" presId="urn:microsoft.com/office/officeart/2008/layout/PictureStrips"/>
    <dgm:cxn modelId="{A99DECF8-4429-434A-BD27-DFBE836066CB}" srcId="{A34E40C3-DA95-4950-AC6D-68458204BC06}" destId="{DAA1AFA5-6CC6-4A3D-967C-DB54A8575D59}" srcOrd="2" destOrd="0" parTransId="{E1676C0B-BE92-46AF-A87D-3F19A292138C}" sibTransId="{F2B794E1-9211-44C7-8C12-63FC64B6D49D}"/>
    <dgm:cxn modelId="{683D81C6-0CBC-4E24-9DB0-4CDD6B5C92A7}" srcId="{A34E40C3-DA95-4950-AC6D-68458204BC06}" destId="{66C3908D-A2ED-43D9-BCEF-7E3F9E32935E}" srcOrd="0" destOrd="0" parTransId="{94D38CE7-6A67-435A-8A7C-4B28083E801A}" sibTransId="{25A89694-8861-4990-BF38-AF4647E8F386}"/>
    <dgm:cxn modelId="{C7E50666-803A-45AC-B87B-FFDEEA73BD7D}" srcId="{A34E40C3-DA95-4950-AC6D-68458204BC06}" destId="{972465CC-EEC5-47C4-BE46-31ED20C6FA66}" srcOrd="1" destOrd="0" parTransId="{B0E995A6-1708-4D09-A198-AECC502E8AAD}" sibTransId="{B863575C-F6E2-4881-842B-27BE58919935}"/>
    <dgm:cxn modelId="{E169FB81-C1E1-4F95-8DAC-0ED84D7EDA51}" type="presOf" srcId="{66C3908D-A2ED-43D9-BCEF-7E3F9E32935E}" destId="{392FA532-0547-4EC1-B4D7-315AE0D40029}" srcOrd="0" destOrd="0" presId="urn:microsoft.com/office/officeart/2008/layout/PictureStrips"/>
    <dgm:cxn modelId="{4C4D312F-542F-4016-8527-AE1D69E24F8C}" type="presOf" srcId="{972465CC-EEC5-47C4-BE46-31ED20C6FA66}" destId="{A1285AD3-AE12-47CC-881E-088EBA364077}" srcOrd="0" destOrd="0" presId="urn:microsoft.com/office/officeart/2008/layout/PictureStrips"/>
    <dgm:cxn modelId="{BCEFD80D-A85E-40FE-905B-8842765EBE9D}" type="presOf" srcId="{A34E40C3-DA95-4950-AC6D-68458204BC06}" destId="{9ADA9147-E087-4EC2-BDAA-291D084F4E90}" srcOrd="0" destOrd="0" presId="urn:microsoft.com/office/officeart/2008/layout/PictureStrips"/>
    <dgm:cxn modelId="{669E2787-F688-4C20-B51C-EDEA999A4612}" type="presParOf" srcId="{9ADA9147-E087-4EC2-BDAA-291D084F4E90}" destId="{7AC91AC9-A2E9-47FB-A074-35BA4FC46F1A}" srcOrd="0" destOrd="0" presId="urn:microsoft.com/office/officeart/2008/layout/PictureStrips"/>
    <dgm:cxn modelId="{78446015-420D-4E55-AAF3-EF13E8D5F614}" type="presParOf" srcId="{7AC91AC9-A2E9-47FB-A074-35BA4FC46F1A}" destId="{392FA532-0547-4EC1-B4D7-315AE0D40029}" srcOrd="0" destOrd="0" presId="urn:microsoft.com/office/officeart/2008/layout/PictureStrips"/>
    <dgm:cxn modelId="{484C3839-68DE-49B4-992A-02D9AFE4F072}" type="presParOf" srcId="{7AC91AC9-A2E9-47FB-A074-35BA4FC46F1A}" destId="{3B908830-C851-4AAE-93FA-74125F4E61C5}" srcOrd="1" destOrd="0" presId="urn:microsoft.com/office/officeart/2008/layout/PictureStrips"/>
    <dgm:cxn modelId="{0F5B2D1D-F95D-4877-BECF-DFFA72811966}" type="presParOf" srcId="{9ADA9147-E087-4EC2-BDAA-291D084F4E90}" destId="{201B8856-43BC-4BCD-B740-AD7B18E18982}" srcOrd="1" destOrd="0" presId="urn:microsoft.com/office/officeart/2008/layout/PictureStrips"/>
    <dgm:cxn modelId="{1F71C53D-05E4-4EF7-B246-705AC47F0C2A}" type="presParOf" srcId="{9ADA9147-E087-4EC2-BDAA-291D084F4E90}" destId="{C70BF3C3-74E1-4557-9D5D-C3BFC7F90EB2}" srcOrd="2" destOrd="0" presId="urn:microsoft.com/office/officeart/2008/layout/PictureStrips"/>
    <dgm:cxn modelId="{F1EA1959-CCA1-4C0E-AD44-6171B9F1C2A9}" type="presParOf" srcId="{C70BF3C3-74E1-4557-9D5D-C3BFC7F90EB2}" destId="{A1285AD3-AE12-47CC-881E-088EBA364077}" srcOrd="0" destOrd="0" presId="urn:microsoft.com/office/officeart/2008/layout/PictureStrips"/>
    <dgm:cxn modelId="{BB1D38C3-2801-4302-A263-9B811BE5D430}" type="presParOf" srcId="{C70BF3C3-74E1-4557-9D5D-C3BFC7F90EB2}" destId="{AF52735B-5A88-4465-A6B7-17CF24E32C0A}" srcOrd="1" destOrd="0" presId="urn:microsoft.com/office/officeart/2008/layout/PictureStrips"/>
    <dgm:cxn modelId="{188B2BD0-7B33-484D-B1C4-B21EC9AC6CBB}" type="presParOf" srcId="{9ADA9147-E087-4EC2-BDAA-291D084F4E90}" destId="{A95D8F9D-E184-4857-ADD2-455CAACC59FF}" srcOrd="3" destOrd="0" presId="urn:microsoft.com/office/officeart/2008/layout/PictureStrips"/>
    <dgm:cxn modelId="{B0DDED20-49FE-42E6-A52C-448E3C7869EB}" type="presParOf" srcId="{9ADA9147-E087-4EC2-BDAA-291D084F4E90}" destId="{B764C6C8-CFDE-4C79-9850-CD8C139CEF77}" srcOrd="4" destOrd="0" presId="urn:microsoft.com/office/officeart/2008/layout/PictureStrips"/>
    <dgm:cxn modelId="{5E2663A3-C415-4592-9D9E-0B02A68F7919}" type="presParOf" srcId="{B764C6C8-CFDE-4C79-9850-CD8C139CEF77}" destId="{AB6F9051-135E-46A7-A52C-0035905896A5}" srcOrd="0" destOrd="0" presId="urn:microsoft.com/office/officeart/2008/layout/PictureStrips"/>
    <dgm:cxn modelId="{824DBD58-6CF6-43BC-B571-950969658EF4}" type="presParOf" srcId="{B764C6C8-CFDE-4C79-9850-CD8C139CEF77}" destId="{C3ED1797-9617-4D14-BEC4-3694D46E1F69}" srcOrd="1" destOrd="0" presId="urn:microsoft.com/office/officeart/2008/layout/PictureStrips"/>
    <dgm:cxn modelId="{EEDD5346-4F5E-45A9-8470-F54F85409C50}" type="presParOf" srcId="{9ADA9147-E087-4EC2-BDAA-291D084F4E90}" destId="{79A80FE4-7619-4EFD-BC80-6337A4FACEEB}" srcOrd="5" destOrd="0" presId="urn:microsoft.com/office/officeart/2008/layout/PictureStrips"/>
    <dgm:cxn modelId="{A879C0A5-D4FA-4995-89DD-A7AFD05B1CB9}" type="presParOf" srcId="{9ADA9147-E087-4EC2-BDAA-291D084F4E90}" destId="{21CAFEB3-C5A9-43CD-9A57-EA3F3482D820}" srcOrd="6" destOrd="0" presId="urn:microsoft.com/office/officeart/2008/layout/PictureStrips"/>
    <dgm:cxn modelId="{20EA5F97-A26B-4090-8842-70F5691437A4}" type="presParOf" srcId="{21CAFEB3-C5A9-43CD-9A57-EA3F3482D820}" destId="{4D298396-77DD-487C-AF54-81661CCA1197}" srcOrd="0" destOrd="0" presId="urn:microsoft.com/office/officeart/2008/layout/PictureStrips"/>
    <dgm:cxn modelId="{606AEFBB-FF69-4A0A-AAD3-F854DF3FF446}" type="presParOf" srcId="{21CAFEB3-C5A9-43CD-9A57-EA3F3482D820}" destId="{EC7A7005-8388-47EB-A77F-31AF1C7049CD}" srcOrd="1" destOrd="0" presId="urn:microsoft.com/office/officeart/2008/layout/PictureStrips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34E40C3-DA95-4950-AC6D-68458204BC06}" type="doc">
      <dgm:prSet loTypeId="urn:microsoft.com/office/officeart/2008/layout/PictureStrip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C3908D-A2ED-43D9-BCEF-7E3F9E32935E}">
      <dgm:prSet phldrT="[Text]" custT="1"/>
      <dgm:spPr/>
      <dgm:t>
        <a:bodyPr/>
        <a:lstStyle/>
        <a:p>
          <a:pPr algn="ctr"/>
          <a:r>
            <a:rPr lang="fa-IR" sz="3200" b="1" dirty="0" smtClean="0">
              <a:cs typeface="B Nazanin" pitchFamily="2" charset="-78"/>
            </a:rPr>
            <a:t>دسترسی به حقوق ومنافع</a:t>
          </a:r>
          <a:endParaRPr lang="en-US" sz="3200" b="1" dirty="0">
            <a:cs typeface="B Nazanin" pitchFamily="2" charset="-78"/>
          </a:endParaRPr>
        </a:p>
      </dgm:t>
    </dgm:pt>
    <dgm:pt modelId="{94D38CE7-6A67-435A-8A7C-4B28083E801A}" type="parTrans" cxnId="{683D81C6-0CBC-4E24-9DB0-4CDD6B5C92A7}">
      <dgm:prSet/>
      <dgm:spPr/>
      <dgm:t>
        <a:bodyPr/>
        <a:lstStyle/>
        <a:p>
          <a:endParaRPr lang="en-US"/>
        </a:p>
      </dgm:t>
    </dgm:pt>
    <dgm:pt modelId="{25A89694-8861-4990-BF38-AF4647E8F386}" type="sibTrans" cxnId="{683D81C6-0CBC-4E24-9DB0-4CDD6B5C92A7}">
      <dgm:prSet/>
      <dgm:spPr/>
      <dgm:t>
        <a:bodyPr/>
        <a:lstStyle/>
        <a:p>
          <a:endParaRPr lang="en-US"/>
        </a:p>
      </dgm:t>
    </dgm:pt>
    <dgm:pt modelId="{972465CC-EEC5-47C4-BE46-31ED20C6FA66}">
      <dgm:prSet phldrT="[Text]" custT="1"/>
      <dgm:spPr/>
      <dgm:t>
        <a:bodyPr/>
        <a:lstStyle/>
        <a:p>
          <a:pPr algn="ctr"/>
          <a:r>
            <a:rPr lang="fa-IR" sz="3200" b="1" dirty="0" smtClean="0">
              <a:cs typeface="B Nazanin" pitchFamily="2" charset="-78"/>
            </a:rPr>
            <a:t>خدمت به عنوان حامی</a:t>
          </a:r>
          <a:endParaRPr lang="en-US" sz="3200" b="1" dirty="0">
            <a:cs typeface="B Nazanin" pitchFamily="2" charset="-78"/>
          </a:endParaRPr>
        </a:p>
      </dgm:t>
    </dgm:pt>
    <dgm:pt modelId="{B0E995A6-1708-4D09-A198-AECC502E8AAD}" type="parTrans" cxnId="{C7E50666-803A-45AC-B87B-FFDEEA73BD7D}">
      <dgm:prSet/>
      <dgm:spPr/>
      <dgm:t>
        <a:bodyPr/>
        <a:lstStyle/>
        <a:p>
          <a:endParaRPr lang="en-US"/>
        </a:p>
      </dgm:t>
    </dgm:pt>
    <dgm:pt modelId="{B863575C-F6E2-4881-842B-27BE58919935}" type="sibTrans" cxnId="{C7E50666-803A-45AC-B87B-FFDEEA73BD7D}">
      <dgm:prSet/>
      <dgm:spPr/>
      <dgm:t>
        <a:bodyPr/>
        <a:lstStyle/>
        <a:p>
          <a:endParaRPr lang="en-US"/>
        </a:p>
      </dgm:t>
    </dgm:pt>
    <dgm:pt modelId="{DAA1AFA5-6CC6-4A3D-967C-DB54A8575D59}">
      <dgm:prSet phldrT="[Text]" custT="1"/>
      <dgm:spPr/>
      <dgm:t>
        <a:bodyPr/>
        <a:lstStyle/>
        <a:p>
          <a:pPr algn="ctr"/>
          <a:r>
            <a:rPr lang="fa-IR" sz="3200" b="1" dirty="0" smtClean="0">
              <a:cs typeface="B Nazanin" pitchFamily="2" charset="-78"/>
            </a:rPr>
            <a:t>نشان دان تأثیرات ومهارتهای سیاسی</a:t>
          </a:r>
          <a:endParaRPr lang="en-US" sz="3200" b="1" dirty="0">
            <a:cs typeface="B Nazanin" pitchFamily="2" charset="-78"/>
          </a:endParaRPr>
        </a:p>
      </dgm:t>
    </dgm:pt>
    <dgm:pt modelId="{E1676C0B-BE92-46AF-A87D-3F19A292138C}" type="parTrans" cxnId="{A99DECF8-4429-434A-BD27-DFBE836066CB}">
      <dgm:prSet/>
      <dgm:spPr/>
      <dgm:t>
        <a:bodyPr/>
        <a:lstStyle/>
        <a:p>
          <a:endParaRPr lang="en-US"/>
        </a:p>
      </dgm:t>
    </dgm:pt>
    <dgm:pt modelId="{F2B794E1-9211-44C7-8C12-63FC64B6D49D}" type="sibTrans" cxnId="{A99DECF8-4429-434A-BD27-DFBE836066CB}">
      <dgm:prSet/>
      <dgm:spPr/>
      <dgm:t>
        <a:bodyPr/>
        <a:lstStyle/>
        <a:p>
          <a:endParaRPr lang="en-US"/>
        </a:p>
      </dgm:t>
    </dgm:pt>
    <dgm:pt modelId="{76CA6622-0323-4269-AF17-42F7EC8A1C13}">
      <dgm:prSet custT="1"/>
      <dgm:spPr/>
      <dgm:t>
        <a:bodyPr/>
        <a:lstStyle/>
        <a:p>
          <a:pPr algn="ctr"/>
          <a:r>
            <a:rPr lang="fa-IR" sz="3200" b="1" dirty="0" smtClean="0">
              <a:cs typeface="B Nazanin" pitchFamily="2" charset="-78"/>
            </a:rPr>
            <a:t>حفظ عدالت اجتماعی</a:t>
          </a:r>
          <a:endParaRPr lang="en-US" sz="3200" b="1" dirty="0">
            <a:cs typeface="B Nazanin" pitchFamily="2" charset="-78"/>
          </a:endParaRPr>
        </a:p>
      </dgm:t>
    </dgm:pt>
    <dgm:pt modelId="{81268B4E-1720-4F43-9047-E0B7CEB0ECCA}" type="parTrans" cxnId="{F5D739A0-DEB7-41EC-AF47-E6DD3205917B}">
      <dgm:prSet/>
      <dgm:spPr/>
      <dgm:t>
        <a:bodyPr/>
        <a:lstStyle/>
        <a:p>
          <a:endParaRPr lang="en-US"/>
        </a:p>
      </dgm:t>
    </dgm:pt>
    <dgm:pt modelId="{9D94D472-E1DC-4330-A5D0-7F9E32369BB2}" type="sibTrans" cxnId="{F5D739A0-DEB7-41EC-AF47-E6DD3205917B}">
      <dgm:prSet/>
      <dgm:spPr/>
      <dgm:t>
        <a:bodyPr/>
        <a:lstStyle/>
        <a:p>
          <a:endParaRPr lang="en-US"/>
        </a:p>
      </dgm:t>
    </dgm:pt>
    <dgm:pt modelId="{9ADA9147-E087-4EC2-BDAA-291D084F4E90}" type="pres">
      <dgm:prSet presAssocID="{A34E40C3-DA95-4950-AC6D-68458204BC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C91AC9-A2E9-47FB-A074-35BA4FC46F1A}" type="pres">
      <dgm:prSet presAssocID="{66C3908D-A2ED-43D9-BCEF-7E3F9E32935E}" presName="composite" presStyleCnt="0"/>
      <dgm:spPr/>
    </dgm:pt>
    <dgm:pt modelId="{392FA532-0547-4EC1-B4D7-315AE0D40029}" type="pres">
      <dgm:prSet presAssocID="{66C3908D-A2ED-43D9-BCEF-7E3F9E32935E}" presName="rect1" presStyleLbl="trAlignAcc1" presStyleIdx="0" presStyleCnt="4" custScaleX="175161" custLinFactNeighborX="3700" custLinFactNeighborY="37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908830-C851-4AAE-93FA-74125F4E61C5}" type="pres">
      <dgm:prSet presAssocID="{66C3908D-A2ED-43D9-BCEF-7E3F9E32935E}" presName="rect2" presStyleLbl="fgImgPlace1" presStyleIdx="0" presStyleCnt="4" custScaleX="177993" custScaleY="71848" custLinFactX="-34089" custLinFactNeighborX="-100000" custLinFactNeighborY="15857"/>
      <dgm:spPr>
        <a:solidFill>
          <a:schemeClr val="accent6">
            <a:lumMod val="75000"/>
          </a:schemeClr>
        </a:solidFill>
      </dgm:spPr>
    </dgm:pt>
    <dgm:pt modelId="{201B8856-43BC-4BCD-B740-AD7B18E18982}" type="pres">
      <dgm:prSet presAssocID="{25A89694-8861-4990-BF38-AF4647E8F386}" presName="sibTrans" presStyleCnt="0"/>
      <dgm:spPr/>
    </dgm:pt>
    <dgm:pt modelId="{C70BF3C3-74E1-4557-9D5D-C3BFC7F90EB2}" type="pres">
      <dgm:prSet presAssocID="{972465CC-EEC5-47C4-BE46-31ED20C6FA66}" presName="composite" presStyleCnt="0"/>
      <dgm:spPr/>
    </dgm:pt>
    <dgm:pt modelId="{A1285AD3-AE12-47CC-881E-088EBA364077}" type="pres">
      <dgm:prSet presAssocID="{972465CC-EEC5-47C4-BE46-31ED20C6FA66}" presName="rect1" presStyleLbl="trAlignAcc1" presStyleIdx="1" presStyleCnt="4" custScaleX="152082" custScaleY="90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52735B-5A88-4465-A6B7-17CF24E32C0A}" type="pres">
      <dgm:prSet presAssocID="{972465CC-EEC5-47C4-BE46-31ED20C6FA66}" presName="rect2" presStyleLbl="fgImgPlace1" presStyleIdx="1" presStyleCnt="4" custScaleX="152602" custScaleY="68025" custLinFactX="-44390" custLinFactNeighborX="-100000" custLinFactNeighborY="15425"/>
      <dgm:spPr>
        <a:solidFill>
          <a:srgbClr val="7030A0"/>
        </a:solidFill>
      </dgm:spPr>
    </dgm:pt>
    <dgm:pt modelId="{A95D8F9D-E184-4857-ADD2-455CAACC59FF}" type="pres">
      <dgm:prSet presAssocID="{B863575C-F6E2-4881-842B-27BE58919935}" presName="sibTrans" presStyleCnt="0"/>
      <dgm:spPr/>
    </dgm:pt>
    <dgm:pt modelId="{B764C6C8-CFDE-4C79-9850-CD8C139CEF77}" type="pres">
      <dgm:prSet presAssocID="{DAA1AFA5-6CC6-4A3D-967C-DB54A8575D59}" presName="composite" presStyleCnt="0"/>
      <dgm:spPr/>
    </dgm:pt>
    <dgm:pt modelId="{AB6F9051-135E-46A7-A52C-0035905896A5}" type="pres">
      <dgm:prSet presAssocID="{DAA1AFA5-6CC6-4A3D-967C-DB54A8575D59}" presName="rect1" presStyleLbl="trAlignAcc1" presStyleIdx="2" presStyleCnt="4" custScaleX="197644" custScaleY="90521" custLinFactNeighborX="16841" custLinFactNeighborY="3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ED1797-9617-4D14-BEC4-3694D46E1F69}" type="pres">
      <dgm:prSet presAssocID="{DAA1AFA5-6CC6-4A3D-967C-DB54A8575D59}" presName="rect2" presStyleLbl="fgImgPlace1" presStyleIdx="2" presStyleCnt="4" custScaleX="152932" custScaleY="65834" custLinFactX="-51235" custLinFactNeighborX="-100000" custLinFactNeighborY="19708"/>
      <dgm:spPr>
        <a:solidFill>
          <a:srgbClr val="0070C0"/>
        </a:solidFill>
      </dgm:spPr>
    </dgm:pt>
    <dgm:pt modelId="{79A80FE4-7619-4EFD-BC80-6337A4FACEEB}" type="pres">
      <dgm:prSet presAssocID="{F2B794E1-9211-44C7-8C12-63FC64B6D49D}" presName="sibTrans" presStyleCnt="0"/>
      <dgm:spPr/>
    </dgm:pt>
    <dgm:pt modelId="{21CAFEB3-C5A9-43CD-9A57-EA3F3482D820}" type="pres">
      <dgm:prSet presAssocID="{76CA6622-0323-4269-AF17-42F7EC8A1C13}" presName="composite" presStyleCnt="0"/>
      <dgm:spPr/>
    </dgm:pt>
    <dgm:pt modelId="{4D298396-77DD-487C-AF54-81661CCA1197}" type="pres">
      <dgm:prSet presAssocID="{76CA6622-0323-4269-AF17-42F7EC8A1C13}" presName="rect1" presStyleLbl="trAlignAcc1" presStyleIdx="3" presStyleCnt="4" custScaleX="143888" custScaleY="82903" custLinFactNeighborX="1120" custLinFactNeighborY="26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7A7005-8388-47EB-A77F-31AF1C7049CD}" type="pres">
      <dgm:prSet presAssocID="{76CA6622-0323-4269-AF17-42F7EC8A1C13}" presName="rect2" presStyleLbl="fgImgPlace1" presStyleIdx="3" presStyleCnt="4" custScaleX="161778" custScaleY="56265" custLinFactX="-40605" custLinFactNeighborX="-100000" custLinFactNeighborY="21813"/>
      <dgm:spPr>
        <a:solidFill>
          <a:srgbClr val="00B0F0"/>
        </a:solidFill>
      </dgm:spPr>
    </dgm:pt>
  </dgm:ptLst>
  <dgm:cxnLst>
    <dgm:cxn modelId="{AEDFB9D8-C2D5-47F4-886A-B2694C6ABD83}" type="presOf" srcId="{DAA1AFA5-6CC6-4A3D-967C-DB54A8575D59}" destId="{AB6F9051-135E-46A7-A52C-0035905896A5}" srcOrd="0" destOrd="0" presId="urn:microsoft.com/office/officeart/2008/layout/PictureStrips"/>
    <dgm:cxn modelId="{F5D739A0-DEB7-41EC-AF47-E6DD3205917B}" srcId="{A34E40C3-DA95-4950-AC6D-68458204BC06}" destId="{76CA6622-0323-4269-AF17-42F7EC8A1C13}" srcOrd="3" destOrd="0" parTransId="{81268B4E-1720-4F43-9047-E0B7CEB0ECCA}" sibTransId="{9D94D472-E1DC-4330-A5D0-7F9E32369BB2}"/>
    <dgm:cxn modelId="{24D25DB0-54CC-4A28-8008-0E81547C5881}" type="presOf" srcId="{972465CC-EEC5-47C4-BE46-31ED20C6FA66}" destId="{A1285AD3-AE12-47CC-881E-088EBA364077}" srcOrd="0" destOrd="0" presId="urn:microsoft.com/office/officeart/2008/layout/PictureStrips"/>
    <dgm:cxn modelId="{A860B3BC-B6E3-4B4A-AFF6-4553A32BB1BD}" type="presOf" srcId="{66C3908D-A2ED-43D9-BCEF-7E3F9E32935E}" destId="{392FA532-0547-4EC1-B4D7-315AE0D40029}" srcOrd="0" destOrd="0" presId="urn:microsoft.com/office/officeart/2008/layout/PictureStrips"/>
    <dgm:cxn modelId="{683D81C6-0CBC-4E24-9DB0-4CDD6B5C92A7}" srcId="{A34E40C3-DA95-4950-AC6D-68458204BC06}" destId="{66C3908D-A2ED-43D9-BCEF-7E3F9E32935E}" srcOrd="0" destOrd="0" parTransId="{94D38CE7-6A67-435A-8A7C-4B28083E801A}" sibTransId="{25A89694-8861-4990-BF38-AF4647E8F386}"/>
    <dgm:cxn modelId="{A99DECF8-4429-434A-BD27-DFBE836066CB}" srcId="{A34E40C3-DA95-4950-AC6D-68458204BC06}" destId="{DAA1AFA5-6CC6-4A3D-967C-DB54A8575D59}" srcOrd="2" destOrd="0" parTransId="{E1676C0B-BE92-46AF-A87D-3F19A292138C}" sibTransId="{F2B794E1-9211-44C7-8C12-63FC64B6D49D}"/>
    <dgm:cxn modelId="{C7E50666-803A-45AC-B87B-FFDEEA73BD7D}" srcId="{A34E40C3-DA95-4950-AC6D-68458204BC06}" destId="{972465CC-EEC5-47C4-BE46-31ED20C6FA66}" srcOrd="1" destOrd="0" parTransId="{B0E995A6-1708-4D09-A198-AECC502E8AAD}" sibTransId="{B863575C-F6E2-4881-842B-27BE58919935}"/>
    <dgm:cxn modelId="{7E9C0377-124E-471E-9A9A-7CA6434852C4}" type="presOf" srcId="{A34E40C3-DA95-4950-AC6D-68458204BC06}" destId="{9ADA9147-E087-4EC2-BDAA-291D084F4E90}" srcOrd="0" destOrd="0" presId="urn:microsoft.com/office/officeart/2008/layout/PictureStrips"/>
    <dgm:cxn modelId="{16337273-024D-4852-BA19-3292C16576E9}" type="presOf" srcId="{76CA6622-0323-4269-AF17-42F7EC8A1C13}" destId="{4D298396-77DD-487C-AF54-81661CCA1197}" srcOrd="0" destOrd="0" presId="urn:microsoft.com/office/officeart/2008/layout/PictureStrips"/>
    <dgm:cxn modelId="{09581791-B91B-4B5E-8454-8F23327BEC83}" type="presParOf" srcId="{9ADA9147-E087-4EC2-BDAA-291D084F4E90}" destId="{7AC91AC9-A2E9-47FB-A074-35BA4FC46F1A}" srcOrd="0" destOrd="0" presId="urn:microsoft.com/office/officeart/2008/layout/PictureStrips"/>
    <dgm:cxn modelId="{735180F2-3900-4783-802C-328C98FA472E}" type="presParOf" srcId="{7AC91AC9-A2E9-47FB-A074-35BA4FC46F1A}" destId="{392FA532-0547-4EC1-B4D7-315AE0D40029}" srcOrd="0" destOrd="0" presId="urn:microsoft.com/office/officeart/2008/layout/PictureStrips"/>
    <dgm:cxn modelId="{200FE202-44FE-4B09-847B-CE23EFEAAFB9}" type="presParOf" srcId="{7AC91AC9-A2E9-47FB-A074-35BA4FC46F1A}" destId="{3B908830-C851-4AAE-93FA-74125F4E61C5}" srcOrd="1" destOrd="0" presId="urn:microsoft.com/office/officeart/2008/layout/PictureStrips"/>
    <dgm:cxn modelId="{C80EC017-ADFD-4D8B-8F29-D9068E05CD73}" type="presParOf" srcId="{9ADA9147-E087-4EC2-BDAA-291D084F4E90}" destId="{201B8856-43BC-4BCD-B740-AD7B18E18982}" srcOrd="1" destOrd="0" presId="urn:microsoft.com/office/officeart/2008/layout/PictureStrips"/>
    <dgm:cxn modelId="{AF4F0E8A-533B-4F1E-BD16-B36C1490F4E6}" type="presParOf" srcId="{9ADA9147-E087-4EC2-BDAA-291D084F4E90}" destId="{C70BF3C3-74E1-4557-9D5D-C3BFC7F90EB2}" srcOrd="2" destOrd="0" presId="urn:microsoft.com/office/officeart/2008/layout/PictureStrips"/>
    <dgm:cxn modelId="{70760923-A989-4798-8619-5CD36B34BF78}" type="presParOf" srcId="{C70BF3C3-74E1-4557-9D5D-C3BFC7F90EB2}" destId="{A1285AD3-AE12-47CC-881E-088EBA364077}" srcOrd="0" destOrd="0" presId="urn:microsoft.com/office/officeart/2008/layout/PictureStrips"/>
    <dgm:cxn modelId="{0FF8CFC7-8CC4-4D1B-B818-91E72F915A28}" type="presParOf" srcId="{C70BF3C3-74E1-4557-9D5D-C3BFC7F90EB2}" destId="{AF52735B-5A88-4465-A6B7-17CF24E32C0A}" srcOrd="1" destOrd="0" presId="urn:microsoft.com/office/officeart/2008/layout/PictureStrips"/>
    <dgm:cxn modelId="{8E20B88A-8442-4AC5-8C04-743F46265563}" type="presParOf" srcId="{9ADA9147-E087-4EC2-BDAA-291D084F4E90}" destId="{A95D8F9D-E184-4857-ADD2-455CAACC59FF}" srcOrd="3" destOrd="0" presId="urn:microsoft.com/office/officeart/2008/layout/PictureStrips"/>
    <dgm:cxn modelId="{9897F205-88A4-43FE-80CD-06278B1B8A81}" type="presParOf" srcId="{9ADA9147-E087-4EC2-BDAA-291D084F4E90}" destId="{B764C6C8-CFDE-4C79-9850-CD8C139CEF77}" srcOrd="4" destOrd="0" presId="urn:microsoft.com/office/officeart/2008/layout/PictureStrips"/>
    <dgm:cxn modelId="{9590D347-FC27-44E0-8147-CD3DAC07B6DD}" type="presParOf" srcId="{B764C6C8-CFDE-4C79-9850-CD8C139CEF77}" destId="{AB6F9051-135E-46A7-A52C-0035905896A5}" srcOrd="0" destOrd="0" presId="urn:microsoft.com/office/officeart/2008/layout/PictureStrips"/>
    <dgm:cxn modelId="{FD9113B1-0D8C-4C51-B0CD-3E9F52898FA5}" type="presParOf" srcId="{B764C6C8-CFDE-4C79-9850-CD8C139CEF77}" destId="{C3ED1797-9617-4D14-BEC4-3694D46E1F69}" srcOrd="1" destOrd="0" presId="urn:microsoft.com/office/officeart/2008/layout/PictureStrips"/>
    <dgm:cxn modelId="{E212F79E-2E3B-4D95-91F8-F8F0ED35D4EA}" type="presParOf" srcId="{9ADA9147-E087-4EC2-BDAA-291D084F4E90}" destId="{79A80FE4-7619-4EFD-BC80-6337A4FACEEB}" srcOrd="5" destOrd="0" presId="urn:microsoft.com/office/officeart/2008/layout/PictureStrips"/>
    <dgm:cxn modelId="{06F78B57-5DF6-4398-8B53-AB8AD74F9B2C}" type="presParOf" srcId="{9ADA9147-E087-4EC2-BDAA-291D084F4E90}" destId="{21CAFEB3-C5A9-43CD-9A57-EA3F3482D820}" srcOrd="6" destOrd="0" presId="urn:microsoft.com/office/officeart/2008/layout/PictureStrips"/>
    <dgm:cxn modelId="{E6449F3A-AFBB-480E-92AF-D7DEF99B813F}" type="presParOf" srcId="{21CAFEB3-C5A9-43CD-9A57-EA3F3482D820}" destId="{4D298396-77DD-487C-AF54-81661CCA1197}" srcOrd="0" destOrd="0" presId="urn:microsoft.com/office/officeart/2008/layout/PictureStrips"/>
    <dgm:cxn modelId="{5F7DBF0D-7A35-4BEF-AB23-F0783A1296B8}" type="presParOf" srcId="{21CAFEB3-C5A9-43CD-9A57-EA3F3482D820}" destId="{EC7A7005-8388-47EB-A77F-31AF1C7049CD}" srcOrd="1" destOrd="0" presId="urn:microsoft.com/office/officeart/2008/layout/PictureStrips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62D30A3-AE0C-4D1A-B7C2-2961F9C6FD9D}" type="datetimeFigureOut">
              <a:rPr lang="en-US"/>
              <a:pPr>
                <a:defRPr/>
              </a:pPr>
              <a:t>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0284B30-BC7F-406B-BCAB-33E87C5E8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ED0C4-3DB7-489A-BE07-CBE189A9B11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E2F83-2C8A-4E58-8330-68D463C5775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0964E-A2A3-4843-B862-CA021EC3AEC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FC7C7-C718-410C-930C-717D1C43DEB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28FC2-F6C9-43A4-8911-EB99CEDA80D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5BBC3-4487-48F4-A11A-5844E6F1AE8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0FC64-9377-4786-A643-5463A510300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89129-364C-4E86-80A7-60A353F1548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E27EA-C96B-44EC-810B-444A6E628CB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BC4C4-FB16-4F3D-B74A-43091A7A94B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2E85A-7974-417C-88DD-66CBE8CAA08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5DB25-AFB9-473F-A1D5-C9C4ABFECD4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AF003-E99A-4A03-A599-48C007BBB58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50969-BB3E-4E6E-9252-7F02A8D4B0A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AE786-47D2-47A3-B9B6-14F062F0DE5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E996E-7B7C-4B5F-B762-DB9A0A1CE19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FEDA4-2F9D-49CB-A8F2-8278D476A20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78F9C-7195-486D-AEB7-F53D363917D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3FFBC-636D-41CB-BF32-7A8D9936C97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CF936-0B45-495D-9EDB-BD61FD208D0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B3DD2-3C7D-482C-820A-049FC1DAD3E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6684-0D5B-4EC7-93D3-F23A8BE0B36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76AA250-4079-4C96-914D-8D0438F9992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93E2BAD-9422-4900-A182-D648F48784B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395288" y="2205038"/>
            <a:ext cx="7272337" cy="1728787"/>
          </a:xfrm>
          <a:noFill/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fa-IR" sz="3600" b="1" smtClean="0">
                <a:solidFill>
                  <a:srgbClr val="002060"/>
                </a:solidFill>
                <a:cs typeface="B Titr" pitchFamily="2" charset="-78"/>
              </a:rPr>
              <a:t>کارگاه آموزشی </a:t>
            </a:r>
            <a:br>
              <a:rPr lang="fa-IR" sz="3600" b="1" smtClean="0">
                <a:solidFill>
                  <a:srgbClr val="002060"/>
                </a:solidFill>
                <a:cs typeface="B Titr" pitchFamily="2" charset="-78"/>
              </a:rPr>
            </a:br>
            <a:r>
              <a:rPr lang="fa-IR" sz="3600" b="1" smtClean="0">
                <a:solidFill>
                  <a:srgbClr val="002060"/>
                </a:solidFill>
                <a:cs typeface="B Titr" pitchFamily="2" charset="-78"/>
              </a:rPr>
              <a:t>«نقش های مداخله ای مددکاران اجتماعی»</a:t>
            </a:r>
            <a:endParaRPr lang="es-ES" sz="3600" b="1" smtClean="0">
              <a:solidFill>
                <a:srgbClr val="002060"/>
              </a:solidFill>
              <a:cs typeface="B Titr" pitchFamily="2" charset="-78"/>
            </a:endParaRPr>
          </a:p>
        </p:txBody>
      </p:sp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755650" y="5876925"/>
            <a:ext cx="28194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3200" b="1">
                <a:solidFill>
                  <a:srgbClr val="002060"/>
                </a:solidFill>
                <a:cs typeface="B Titr" pitchFamily="2" charset="-78"/>
              </a:rPr>
              <a:t>مدرس: ساره ابری</a:t>
            </a:r>
            <a:endParaRPr lang="en-US" sz="3200" b="1">
              <a:solidFill>
                <a:srgbClr val="002060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200" b="1" smtClean="0">
                <a:cs typeface="B Titr" pitchFamily="2" charset="-78"/>
              </a:rPr>
              <a:t>تعریف </a:t>
            </a:r>
            <a:r>
              <a:rPr lang="en-US" sz="3200" b="1" smtClean="0">
                <a:cs typeface="B Titr" pitchFamily="2" charset="-78"/>
              </a:rPr>
              <a:t>Atkinson</a:t>
            </a:r>
            <a:r>
              <a:rPr lang="fa-IR" sz="3200" b="1" smtClean="0">
                <a:cs typeface="B Titr" pitchFamily="2" charset="-78"/>
              </a:rPr>
              <a:t> از نقش مدافع درمددکاری اجتماعی</a:t>
            </a:r>
            <a:endParaRPr lang="en-US" sz="3200" b="1" smtClean="0">
              <a:cs typeface="B Titr" pitchFamily="2" charset="-78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              Atkinson          </a:t>
            </a:r>
          </a:p>
        </p:txBody>
      </p:sp>
      <p:sp>
        <p:nvSpPr>
          <p:cNvPr id="13316" name="Oval Callout 6"/>
          <p:cNvSpPr>
            <a:spLocks noChangeArrowheads="1"/>
          </p:cNvSpPr>
          <p:nvPr/>
        </p:nvSpPr>
        <p:spPr bwMode="auto">
          <a:xfrm>
            <a:off x="1928813" y="1571625"/>
            <a:ext cx="6072187" cy="3143250"/>
          </a:xfrm>
          <a:prstGeom prst="wedgeEllipseCallout">
            <a:avLst>
              <a:gd name="adj1" fmla="val -35727"/>
              <a:gd name="adj2" fmla="val 58282"/>
            </a:avLst>
          </a:prstGeom>
          <a:solidFill>
            <a:srgbClr val="B28BC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 sz="2400">
              <a:cs typeface="B Nazanin" pitchFamily="2" charset="-78"/>
            </a:endParaRPr>
          </a:p>
          <a:p>
            <a:endParaRPr lang="fa-IR" sz="2800" b="1">
              <a:cs typeface="B Nazanin" pitchFamily="2" charset="-78"/>
            </a:endParaRPr>
          </a:p>
          <a:p>
            <a:endParaRPr lang="fa-IR" sz="2800" b="1">
              <a:cs typeface="B Nazanin" pitchFamily="2" charset="-78"/>
            </a:endParaRPr>
          </a:p>
          <a:p>
            <a:r>
              <a:rPr lang="fa-IR" sz="2800" b="1">
                <a:cs typeface="B Nazanin" pitchFamily="2" charset="-78"/>
              </a:rPr>
              <a:t>صحبت كردن براي يك يا چند نفر</a:t>
            </a:r>
          </a:p>
          <a:p>
            <a:endParaRPr lang="en-US" sz="2800" b="1">
              <a:cs typeface="B Nazanin" pitchFamily="2" charset="-78"/>
            </a:endParaRPr>
          </a:p>
        </p:txBody>
      </p:sp>
      <p:sp>
        <p:nvSpPr>
          <p:cNvPr id="13317" name="TextBox 7"/>
          <p:cNvSpPr txBox="1">
            <a:spLocks noChangeArrowheads="1"/>
          </p:cNvSpPr>
          <p:nvPr/>
        </p:nvSpPr>
        <p:spPr bwMode="auto">
          <a:xfrm>
            <a:off x="3000375" y="2571750"/>
            <a:ext cx="4029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Speaking up for</a:t>
            </a:r>
            <a:r>
              <a:rPr lang="fa-IR" sz="2000"/>
              <a:t> </a:t>
            </a:r>
            <a:r>
              <a:rPr lang="en-US" sz="2000"/>
              <a:t>oneself or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  <p:bldP spid="133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Wertheimer </a:t>
            </a:r>
          </a:p>
          <a:p>
            <a:endParaRPr lang="en-US" smtClean="0"/>
          </a:p>
        </p:txBody>
      </p:sp>
      <p:sp>
        <p:nvSpPr>
          <p:cNvPr id="14339" name="Line Callout 2 3"/>
          <p:cNvSpPr>
            <a:spLocks/>
          </p:cNvSpPr>
          <p:nvPr/>
        </p:nvSpPr>
        <p:spPr bwMode="auto">
          <a:xfrm>
            <a:off x="2643188" y="1714500"/>
            <a:ext cx="5500687" cy="2571750"/>
          </a:xfrm>
          <a:prstGeom prst="borderCallout2">
            <a:avLst>
              <a:gd name="adj1" fmla="val 39333"/>
              <a:gd name="adj2" fmla="val -514"/>
              <a:gd name="adj3" fmla="val 18750"/>
              <a:gd name="adj4" fmla="val -16667"/>
              <a:gd name="adj5" fmla="val 107551"/>
              <a:gd name="adj6" fmla="val -24986"/>
            </a:avLst>
          </a:prstGeom>
          <a:solidFill>
            <a:srgbClr val="C4EF6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  <a:p>
            <a:pPr algn="ctr"/>
            <a:endParaRPr lang="en-US"/>
          </a:p>
          <a:p>
            <a:pPr algn="ctr"/>
            <a:r>
              <a:rPr lang="en-US" sz="2000"/>
              <a:t>Acting or speaking on behalf of another person</a:t>
            </a:r>
          </a:p>
          <a:p>
            <a:endParaRPr lang="fa-IR" sz="2400" b="1"/>
          </a:p>
          <a:p>
            <a:pPr algn="ctr"/>
            <a:r>
              <a:rPr lang="fa-IR" sz="2400" b="1">
                <a:cs typeface="B Nazanin" pitchFamily="2" charset="-78"/>
              </a:rPr>
              <a:t>عمل يا صحبت از طرف يك فرد ديگر</a:t>
            </a:r>
            <a:endParaRPr lang="en-US" sz="2400" b="1">
              <a:cs typeface="B Nazanin" pitchFamily="2" charset="-78"/>
            </a:endParaRPr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000" b="1" smtClean="0">
                <a:cs typeface="B Titr" pitchFamily="2" charset="-78"/>
              </a:rPr>
              <a:t>تعریف </a:t>
            </a:r>
            <a:r>
              <a:rPr lang="en-US" sz="3000" b="1" smtClean="0">
                <a:cs typeface="B Titr" pitchFamily="2" charset="-78"/>
              </a:rPr>
              <a:t>Wertheimer</a:t>
            </a:r>
            <a:r>
              <a:rPr lang="fa-IR" sz="3000" b="1" smtClean="0">
                <a:cs typeface="B Titr" pitchFamily="2" charset="-78"/>
              </a:rPr>
              <a:t> از نقش مدافع درمددکاری اجتماعی</a:t>
            </a:r>
            <a:endParaRPr lang="en-US" sz="3000" b="1" smtClean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  <p:bldP spid="14339" grpId="0" animBg="1"/>
      <p:bldP spid="143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38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Dunning</a:t>
            </a:r>
          </a:p>
        </p:txBody>
      </p:sp>
      <p:sp>
        <p:nvSpPr>
          <p:cNvPr id="15364" name="Rounded Rectangle 3"/>
          <p:cNvSpPr>
            <a:spLocks noChangeArrowheads="1"/>
          </p:cNvSpPr>
          <p:nvPr/>
        </p:nvSpPr>
        <p:spPr bwMode="auto">
          <a:xfrm>
            <a:off x="3786188" y="214313"/>
            <a:ext cx="2643187" cy="50006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Stating a case</a:t>
            </a:r>
          </a:p>
        </p:txBody>
      </p:sp>
      <p:sp>
        <p:nvSpPr>
          <p:cNvPr id="15365" name="Rounded Rectangle 4"/>
          <p:cNvSpPr>
            <a:spLocks noChangeArrowheads="1"/>
          </p:cNvSpPr>
          <p:nvPr/>
        </p:nvSpPr>
        <p:spPr bwMode="auto">
          <a:xfrm>
            <a:off x="3786188" y="785813"/>
            <a:ext cx="2643187" cy="50006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Influencing decisions</a:t>
            </a:r>
          </a:p>
        </p:txBody>
      </p:sp>
      <p:sp>
        <p:nvSpPr>
          <p:cNvPr id="15366" name="Rounded Rectangle 5"/>
          <p:cNvSpPr>
            <a:spLocks noChangeArrowheads="1"/>
          </p:cNvSpPr>
          <p:nvPr/>
        </p:nvSpPr>
        <p:spPr bwMode="auto">
          <a:xfrm>
            <a:off x="3786188" y="1428750"/>
            <a:ext cx="2643187" cy="500063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rgbClr val="00B0F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Ending assumptions</a:t>
            </a:r>
          </a:p>
        </p:txBody>
      </p:sp>
      <p:sp>
        <p:nvSpPr>
          <p:cNvPr id="15367" name="Rounded Rectangle 6"/>
          <p:cNvSpPr>
            <a:spLocks noChangeArrowheads="1"/>
          </p:cNvSpPr>
          <p:nvPr/>
        </p:nvSpPr>
        <p:spPr bwMode="auto">
          <a:xfrm>
            <a:off x="3786188" y="2071688"/>
            <a:ext cx="2643187" cy="50006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Getting better services</a:t>
            </a:r>
          </a:p>
        </p:txBody>
      </p:sp>
      <p:sp>
        <p:nvSpPr>
          <p:cNvPr id="15368" name="Rounded Rectangle 7"/>
          <p:cNvSpPr>
            <a:spLocks noChangeArrowheads="1"/>
          </p:cNvSpPr>
          <p:nvPr/>
        </p:nvSpPr>
        <p:spPr bwMode="auto">
          <a:xfrm>
            <a:off x="3786188" y="2714625"/>
            <a:ext cx="2643187" cy="500063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Being treated equally</a:t>
            </a:r>
          </a:p>
        </p:txBody>
      </p:sp>
      <p:sp>
        <p:nvSpPr>
          <p:cNvPr id="15369" name="Rounded Rectangle 8"/>
          <p:cNvSpPr>
            <a:spLocks noChangeArrowheads="1"/>
          </p:cNvSpPr>
          <p:nvPr/>
        </p:nvSpPr>
        <p:spPr bwMode="auto">
          <a:xfrm>
            <a:off x="3786188" y="3357563"/>
            <a:ext cx="2643187" cy="50006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Being included</a:t>
            </a:r>
          </a:p>
        </p:txBody>
      </p:sp>
      <p:sp>
        <p:nvSpPr>
          <p:cNvPr id="15370" name="Rounded Rectangle 9"/>
          <p:cNvSpPr>
            <a:spLocks noChangeArrowheads="1"/>
          </p:cNvSpPr>
          <p:nvPr/>
        </p:nvSpPr>
        <p:spPr bwMode="auto">
          <a:xfrm>
            <a:off x="3786188" y="4000500"/>
            <a:ext cx="2643187" cy="500063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Protecting from abuse</a:t>
            </a:r>
          </a:p>
        </p:txBody>
      </p:sp>
      <p:sp>
        <p:nvSpPr>
          <p:cNvPr id="15371" name="Rounded Rectangle 10"/>
          <p:cNvSpPr>
            <a:spLocks noChangeArrowheads="1"/>
          </p:cNvSpPr>
          <p:nvPr/>
        </p:nvSpPr>
        <p:spPr bwMode="auto">
          <a:xfrm>
            <a:off x="3786188" y="4643438"/>
            <a:ext cx="3643312" cy="50006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rgbClr val="6DE5A6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Redressing the balance of power</a:t>
            </a:r>
          </a:p>
        </p:txBody>
      </p:sp>
      <p:sp>
        <p:nvSpPr>
          <p:cNvPr id="15372" name="Rounded Rectangle 11"/>
          <p:cNvSpPr>
            <a:spLocks noChangeArrowheads="1"/>
          </p:cNvSpPr>
          <p:nvPr/>
        </p:nvSpPr>
        <p:spPr bwMode="auto">
          <a:xfrm>
            <a:off x="3786188" y="5286375"/>
            <a:ext cx="2786062" cy="500063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rgbClr val="F8A6EC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Becoming more aware of</a:t>
            </a:r>
          </a:p>
        </p:txBody>
      </p:sp>
      <p:sp>
        <p:nvSpPr>
          <p:cNvPr id="15373" name="Rounded Rectangle 12"/>
          <p:cNvSpPr>
            <a:spLocks noChangeArrowheads="1"/>
          </p:cNvSpPr>
          <p:nvPr/>
        </p:nvSpPr>
        <p:spPr bwMode="auto">
          <a:xfrm>
            <a:off x="3786188" y="5857875"/>
            <a:ext cx="2714625" cy="500063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algn="ctr">
            <a:solidFill>
              <a:srgbClr val="0C788E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Exercising rights</a:t>
            </a:r>
          </a:p>
        </p:txBody>
      </p:sp>
      <p:cxnSp>
        <p:nvCxnSpPr>
          <p:cNvPr id="15374" name="Straight Arrow Connector 14"/>
          <p:cNvCxnSpPr>
            <a:cxnSpLocks noChangeShapeType="1"/>
          </p:cNvCxnSpPr>
          <p:nvPr/>
        </p:nvCxnSpPr>
        <p:spPr bwMode="auto">
          <a:xfrm rot="5400000" flipH="1" flipV="1">
            <a:off x="1321594" y="964407"/>
            <a:ext cx="2714625" cy="20716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75" name="Straight Arrow Connector 16"/>
          <p:cNvCxnSpPr>
            <a:cxnSpLocks noChangeShapeType="1"/>
          </p:cNvCxnSpPr>
          <p:nvPr/>
        </p:nvCxnSpPr>
        <p:spPr bwMode="auto">
          <a:xfrm rot="5400000" flipH="1" flipV="1">
            <a:off x="1714500" y="1357313"/>
            <a:ext cx="2143125" cy="18573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76" name="Straight Arrow Connector 18"/>
          <p:cNvCxnSpPr>
            <a:cxnSpLocks noChangeShapeType="1"/>
          </p:cNvCxnSpPr>
          <p:nvPr/>
        </p:nvCxnSpPr>
        <p:spPr bwMode="auto">
          <a:xfrm rot="5400000" flipH="1" flipV="1">
            <a:off x="2143125" y="1857375"/>
            <a:ext cx="1500188" cy="15001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77" name="Straight Arrow Connector 20"/>
          <p:cNvCxnSpPr>
            <a:cxnSpLocks noChangeShapeType="1"/>
          </p:cNvCxnSpPr>
          <p:nvPr/>
        </p:nvCxnSpPr>
        <p:spPr bwMode="auto">
          <a:xfrm flipV="1">
            <a:off x="2500313" y="2428875"/>
            <a:ext cx="1143000" cy="10001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78" name="Straight Arrow Connector 29"/>
          <p:cNvCxnSpPr>
            <a:cxnSpLocks noChangeShapeType="1"/>
          </p:cNvCxnSpPr>
          <p:nvPr/>
        </p:nvCxnSpPr>
        <p:spPr bwMode="auto">
          <a:xfrm flipV="1">
            <a:off x="2500313" y="2928938"/>
            <a:ext cx="1143000" cy="7143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79" name="Straight Arrow Connector 31"/>
          <p:cNvCxnSpPr>
            <a:cxnSpLocks noChangeShapeType="1"/>
          </p:cNvCxnSpPr>
          <p:nvPr/>
        </p:nvCxnSpPr>
        <p:spPr bwMode="auto">
          <a:xfrm flipV="1">
            <a:off x="2500313" y="3643313"/>
            <a:ext cx="1214437" cy="142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80" name="Straight Arrow Connector 33"/>
          <p:cNvCxnSpPr>
            <a:cxnSpLocks noChangeShapeType="1"/>
          </p:cNvCxnSpPr>
          <p:nvPr/>
        </p:nvCxnSpPr>
        <p:spPr bwMode="auto">
          <a:xfrm>
            <a:off x="2571750" y="3929063"/>
            <a:ext cx="1071563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81" name="Straight Arrow Connector 35"/>
          <p:cNvCxnSpPr>
            <a:cxnSpLocks noChangeShapeType="1"/>
          </p:cNvCxnSpPr>
          <p:nvPr/>
        </p:nvCxnSpPr>
        <p:spPr bwMode="auto">
          <a:xfrm>
            <a:off x="2357438" y="4000500"/>
            <a:ext cx="1357312" cy="857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82" name="Straight Arrow Connector 37"/>
          <p:cNvCxnSpPr>
            <a:cxnSpLocks noChangeShapeType="1"/>
          </p:cNvCxnSpPr>
          <p:nvPr/>
        </p:nvCxnSpPr>
        <p:spPr bwMode="auto">
          <a:xfrm>
            <a:off x="2071688" y="4071938"/>
            <a:ext cx="1643062" cy="13573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83" name="Straight Arrow Connector 39"/>
          <p:cNvCxnSpPr>
            <a:cxnSpLocks noChangeShapeType="1"/>
          </p:cNvCxnSpPr>
          <p:nvPr/>
        </p:nvCxnSpPr>
        <p:spPr bwMode="auto">
          <a:xfrm>
            <a:off x="1643063" y="4000500"/>
            <a:ext cx="2071687" cy="2000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15364" grpId="0" animBg="1"/>
      <p:bldP spid="15365" grpId="0" animBg="1"/>
      <p:bldP spid="15366" grpId="0" animBg="1"/>
      <p:bldP spid="15367" grpId="0" animBg="1"/>
      <p:bldP spid="15368" grpId="0" animBg="1"/>
      <p:bldP spid="15369" grpId="0" animBg="1"/>
      <p:bldP spid="15370" grpId="0" animBg="1"/>
      <p:bldP spid="15371" grpId="0" animBg="1"/>
      <p:bldP spid="15372" grpId="0" animBg="1"/>
      <p:bldP spid="1537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8715375" cy="1143000"/>
          </a:xfrm>
        </p:spPr>
        <p:txBody>
          <a:bodyPr/>
          <a:lstStyle/>
          <a:p>
            <a:r>
              <a:rPr lang="fa-IR" sz="2800" smtClean="0">
                <a:cs typeface="B Titr" pitchFamily="2" charset="-78"/>
              </a:rPr>
              <a:t> از نقش مدافع در مددكاري اجتماعي</a:t>
            </a:r>
            <a:r>
              <a:rPr lang="en-US" sz="2800" smtClean="0">
                <a:cs typeface="B Titr" pitchFamily="2" charset="-78"/>
              </a:rPr>
              <a:t>David Brandon </a:t>
            </a:r>
            <a:r>
              <a:rPr lang="fa-IR" sz="2800" smtClean="0">
                <a:cs typeface="B Titr" pitchFamily="2" charset="-78"/>
              </a:rPr>
              <a:t>تعريف</a:t>
            </a:r>
            <a:endParaRPr lang="en-US" sz="2800" smtClean="0">
              <a:cs typeface="B Titr" pitchFamily="2" charset="-78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</a:pPr>
            <a:r>
              <a:rPr lang="en-US" sz="2800" smtClean="0">
                <a:cs typeface="B Nazanin" pitchFamily="2" charset="-78"/>
              </a:rPr>
              <a:t>Advocacy</a:t>
            </a:r>
            <a:r>
              <a:rPr lang="fa-IR" sz="2800" smtClean="0">
                <a:cs typeface="B Nazanin" pitchFamily="2" charset="-78"/>
              </a:rPr>
              <a:t> شامل فرد(افراد) حتي افراد آسيب ديده يا گروه يا نمايندگان مورد قبول آنان است كه از طريق فشار آوردن موثر بر افراد داراي نفوذ و قدرت، سعي در حل مسائل خود در موقعيتهايي كه به طور مستقيم بر آنان اثر دارد و يا پيشگيري از تغييرات احتمالي كه ممكن است وضعيت آنها را بدتر كند، دارند.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نتيجه </a:t>
            </a:r>
            <a:r>
              <a:rPr lang="en-US" smtClean="0">
                <a:cs typeface="B Nazanin" pitchFamily="2" charset="-78"/>
              </a:rPr>
              <a:t>advocacy</a:t>
            </a:r>
            <a:r>
              <a:rPr lang="fa-IR" smtClean="0">
                <a:cs typeface="B Nazanin" pitchFamily="2" charset="-78"/>
              </a:rPr>
              <a:t> در افراد:</a:t>
            </a:r>
          </a:p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افزايش احساس قدرت فرد</a:t>
            </a:r>
          </a:p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افزايش اعتماد به نفس</a:t>
            </a:r>
          </a:p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افزايش توانايي ابراز وجود</a:t>
            </a:r>
          </a:p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به دست آوردن حق انتخاب بيشتر</a:t>
            </a:r>
            <a:endParaRPr lang="en-US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200" smtClean="0">
                <a:cs typeface="B Titr" pitchFamily="2" charset="-78"/>
              </a:rPr>
              <a:t>نكات كليدي تعريف </a:t>
            </a:r>
            <a:r>
              <a:rPr lang="en-US" sz="3200" smtClean="0">
                <a:cs typeface="B Titr" pitchFamily="2" charset="-78"/>
              </a:rPr>
              <a:t>Brandon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686800" cy="4697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501062" cy="1143000"/>
          </a:xfrm>
        </p:spPr>
        <p:txBody>
          <a:bodyPr/>
          <a:lstStyle/>
          <a:p>
            <a:pPr rtl="1"/>
            <a:r>
              <a:rPr lang="fa-IR" sz="3200" smtClean="0">
                <a:cs typeface="B Titr" pitchFamily="2" charset="-78"/>
              </a:rPr>
              <a:t>تعريف </a:t>
            </a:r>
            <a:r>
              <a:rPr lang="en-US" sz="3200" smtClean="0">
                <a:cs typeface="B Titr" pitchFamily="2" charset="-78"/>
              </a:rPr>
              <a:t>Schneider &amp; Lester</a:t>
            </a:r>
            <a:r>
              <a:rPr lang="fa-IR" sz="3200" smtClean="0">
                <a:cs typeface="B Titr" pitchFamily="2" charset="-78"/>
              </a:rPr>
              <a:t> از نقش مدافع در مددكاري اجتماعي</a:t>
            </a:r>
            <a:endParaRPr lang="en-US" sz="3200" smtClean="0">
              <a:cs typeface="B Titr" pitchFamily="2" charset="-78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00063" y="1785938"/>
            <a:ext cx="8229600" cy="4525962"/>
          </a:xfrm>
        </p:spPr>
        <p:txBody>
          <a:bodyPr/>
          <a:lstStyle/>
          <a:p>
            <a:pPr algn="justLow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نمايندگي </a:t>
            </a:r>
            <a:r>
              <a:rPr lang="fa-IR" u="sng" smtClean="0">
                <a:cs typeface="B Nazanin" pitchFamily="2" charset="-78"/>
              </a:rPr>
              <a:t>متقابل</a:t>
            </a:r>
            <a:r>
              <a:rPr lang="fa-IR" smtClean="0">
                <a:cs typeface="B Nazanin" pitchFamily="2" charset="-78"/>
              </a:rPr>
              <a:t>(دوجانبه) و </a:t>
            </a:r>
            <a:r>
              <a:rPr lang="fa-IR" u="sng" smtClean="0">
                <a:cs typeface="B Nazanin" pitchFamily="2" charset="-78"/>
              </a:rPr>
              <a:t>منحصربفرد</a:t>
            </a:r>
            <a:r>
              <a:rPr lang="fa-IR" smtClean="0">
                <a:cs typeface="B Nazanin" pitchFamily="2" charset="-78"/>
              </a:rPr>
              <a:t> مراجعان و يا يك </a:t>
            </a:r>
            <a:r>
              <a:rPr lang="fa-IR" u="sng" smtClean="0">
                <a:cs typeface="B Nazanin" pitchFamily="2" charset="-78"/>
              </a:rPr>
              <a:t>مسأله</a:t>
            </a:r>
            <a:r>
              <a:rPr lang="fa-IR" smtClean="0">
                <a:cs typeface="B Nazanin" pitchFamily="2" charset="-78"/>
              </a:rPr>
              <a:t> در يك تلاش دسته جمعي براي حل تأثيرگذار مسأله به شكل </a:t>
            </a:r>
            <a:r>
              <a:rPr lang="fa-IR" u="sng" smtClean="0">
                <a:cs typeface="B Nazanin" pitchFamily="2" charset="-78"/>
              </a:rPr>
              <a:t>سيستماتيك</a:t>
            </a:r>
            <a:r>
              <a:rPr lang="fa-IR" smtClean="0">
                <a:cs typeface="B Nazanin" pitchFamily="2" charset="-78"/>
              </a:rPr>
              <a:t> در سيستم هاي غير عادلانه</a:t>
            </a:r>
            <a:r>
              <a:rPr lang="en-US" smtClean="0">
                <a:cs typeface="B Nazanin" pitchFamily="2" charset="-78"/>
              </a:rPr>
              <a:t>(unjust)</a:t>
            </a:r>
            <a:r>
              <a:rPr lang="fa-IR" smtClean="0">
                <a:cs typeface="B Nazanin" pitchFamily="2" charset="-78"/>
              </a:rPr>
              <a:t> يا بي مسئوليت</a:t>
            </a:r>
            <a:r>
              <a:rPr lang="en-US" smtClean="0">
                <a:cs typeface="B Nazanin" pitchFamily="2" charset="-78"/>
              </a:rPr>
              <a:t>(unresponsive</a:t>
            </a:r>
            <a:r>
              <a:rPr 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200" smtClean="0">
                <a:cs typeface="B Titr" pitchFamily="2" charset="-78"/>
              </a:rPr>
              <a:t>نكات كليدي تعريف </a:t>
            </a:r>
            <a:r>
              <a:rPr lang="en-US" sz="3200" smtClean="0">
                <a:cs typeface="B Titr" pitchFamily="2" charset="-78"/>
              </a:rPr>
              <a:t>schneider &amp; Lester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14375" y="1785938"/>
            <a:ext cx="7924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fa-IR" sz="2400" b="1">
                <a:cs typeface="B Nazanin" pitchFamily="2" charset="-78"/>
              </a:rPr>
              <a:t>به شكل صريح  به موضوع فشار آوردن به تصميم گيرندگان اشاره مي كند.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85750" y="500063"/>
            <a:ext cx="8643938" cy="1143000"/>
          </a:xfrm>
        </p:spPr>
        <p:txBody>
          <a:bodyPr/>
          <a:lstStyle/>
          <a:p>
            <a:pPr rtl="1"/>
            <a:r>
              <a:rPr lang="fa-IR" sz="3200" smtClean="0">
                <a:cs typeface="B Titr" pitchFamily="2" charset="-78"/>
              </a:rPr>
              <a:t>تعريف </a:t>
            </a:r>
            <a:r>
              <a:rPr lang="en-US" sz="3200" smtClean="0">
                <a:cs typeface="B Titr" pitchFamily="2" charset="-78"/>
              </a:rPr>
              <a:t>Henderson &amp; Pochin</a:t>
            </a:r>
            <a:r>
              <a:rPr lang="fa-IR" sz="3200" smtClean="0">
                <a:cs typeface="B Titr" pitchFamily="2" charset="-78"/>
              </a:rPr>
              <a:t> از نقش مدافع در مددكاري اجتماعي</a:t>
            </a:r>
            <a:endParaRPr lang="en-US" sz="3200" smtClean="0">
              <a:cs typeface="B Titr" pitchFamily="2" charset="-78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57188" y="2332038"/>
            <a:ext cx="8229600" cy="4525962"/>
          </a:xfrm>
        </p:spPr>
        <p:txBody>
          <a:bodyPr/>
          <a:lstStyle/>
          <a:p>
            <a:pPr algn="justLow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مدافعه فرآيند شناسايي و نمايندگي ديدگاهها و نيازهاي يك فرد، جهت تضمين حقوق و منافع قول داده شده به وسيله فردي كه با آن نيازها تعارض دارد، مي باشد.</a:t>
            </a:r>
            <a:endParaRPr lang="en-US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200" smtClean="0">
                <a:cs typeface="B Titr" pitchFamily="2" charset="-78"/>
              </a:rPr>
              <a:t>نكات كليدي تعريف </a:t>
            </a:r>
            <a:r>
              <a:rPr lang="en-US" sz="3200" smtClean="0">
                <a:cs typeface="B Titr" pitchFamily="2" charset="-78"/>
              </a:rPr>
              <a:t>Henderson , Pochin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fa-IR" sz="3200" b="1" smtClean="0">
                <a:cs typeface="B Titr" pitchFamily="2" charset="-78"/>
              </a:rPr>
              <a:t>نقشهای کلیدی مددکاران اجتماعی در قرن 21</a:t>
            </a:r>
            <a:endParaRPr lang="en-US" sz="3200" b="1" smtClean="0">
              <a:cs typeface="B Titr" pitchFamily="2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215516" y="1268760"/>
          <a:ext cx="871296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124" name="Straight Connector 5"/>
          <p:cNvCxnSpPr>
            <a:cxnSpLocks noChangeShapeType="1"/>
          </p:cNvCxnSpPr>
          <p:nvPr/>
        </p:nvCxnSpPr>
        <p:spPr bwMode="auto">
          <a:xfrm flipH="1" flipV="1">
            <a:off x="2970213" y="3033713"/>
            <a:ext cx="196850" cy="179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5" name="Straight Connector 7"/>
          <p:cNvCxnSpPr>
            <a:cxnSpLocks noChangeShapeType="1"/>
          </p:cNvCxnSpPr>
          <p:nvPr/>
        </p:nvCxnSpPr>
        <p:spPr bwMode="auto">
          <a:xfrm flipV="1">
            <a:off x="4572000" y="2420938"/>
            <a:ext cx="0" cy="4159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6" name="Straight Connector 9"/>
          <p:cNvCxnSpPr>
            <a:cxnSpLocks noChangeShapeType="1"/>
          </p:cNvCxnSpPr>
          <p:nvPr/>
        </p:nvCxnSpPr>
        <p:spPr bwMode="auto">
          <a:xfrm flipV="1">
            <a:off x="5867400" y="2924175"/>
            <a:ext cx="360363" cy="2174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7" name="Straight Connector 11"/>
          <p:cNvCxnSpPr>
            <a:cxnSpLocks noChangeShapeType="1"/>
          </p:cNvCxnSpPr>
          <p:nvPr/>
        </p:nvCxnSpPr>
        <p:spPr bwMode="auto">
          <a:xfrm>
            <a:off x="5867400" y="4329113"/>
            <a:ext cx="360363" cy="539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8" name="Straight Connector 13"/>
          <p:cNvCxnSpPr>
            <a:cxnSpLocks noChangeShapeType="1"/>
          </p:cNvCxnSpPr>
          <p:nvPr/>
        </p:nvCxnSpPr>
        <p:spPr bwMode="auto">
          <a:xfrm>
            <a:off x="4572000" y="4581525"/>
            <a:ext cx="0" cy="323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9" name="Straight Connector 15"/>
          <p:cNvCxnSpPr>
            <a:cxnSpLocks noChangeShapeType="1"/>
          </p:cNvCxnSpPr>
          <p:nvPr/>
        </p:nvCxnSpPr>
        <p:spPr bwMode="auto">
          <a:xfrm flipH="1">
            <a:off x="2771775" y="4221163"/>
            <a:ext cx="395288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Graphic spid="4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496300" cy="1143000"/>
          </a:xfrm>
        </p:spPr>
        <p:txBody>
          <a:bodyPr/>
          <a:lstStyle/>
          <a:p>
            <a:pPr rtl="1"/>
            <a:r>
              <a:rPr lang="fa-IR" sz="3600" smtClean="0">
                <a:cs typeface="B Titr" pitchFamily="2" charset="-78"/>
              </a:rPr>
              <a:t>تعریف</a:t>
            </a:r>
            <a:r>
              <a:rPr lang="en-US" sz="3600" smtClean="0">
                <a:cs typeface="B Titr" pitchFamily="2" charset="-78"/>
              </a:rPr>
              <a:t> Goldberg &amp; Tully </a:t>
            </a:r>
            <a:r>
              <a:rPr lang="fa-IR" sz="3600" smtClean="0">
                <a:cs typeface="B Titr" pitchFamily="2" charset="-78"/>
              </a:rPr>
              <a:t>از نقش مدافع درمددکاری اجتماعی</a:t>
            </a:r>
            <a:endParaRPr lang="en-US" sz="3600" smtClean="0">
              <a:cs typeface="B Titr" pitchFamily="2" charset="-78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Conferee</a:t>
            </a:r>
          </a:p>
          <a:p>
            <a:r>
              <a:rPr lang="en-US" sz="2800" smtClean="0"/>
              <a:t>Broker</a:t>
            </a:r>
          </a:p>
          <a:p>
            <a:r>
              <a:rPr lang="en-US" sz="2800" smtClean="0"/>
              <a:t>Mediator</a:t>
            </a:r>
          </a:p>
          <a:p>
            <a:r>
              <a:rPr lang="en-US" sz="2800" smtClean="0"/>
              <a:t>Advocate</a:t>
            </a:r>
          </a:p>
          <a:p>
            <a:r>
              <a:rPr lang="en-US" sz="2800" smtClean="0"/>
              <a:t>Therapist</a:t>
            </a:r>
          </a:p>
          <a:p>
            <a:r>
              <a:rPr lang="en-US" sz="2800" smtClean="0"/>
              <a:t>Case manager</a:t>
            </a:r>
          </a:p>
          <a:p>
            <a:r>
              <a:rPr lang="en-US" sz="2800" smtClean="0"/>
              <a:t>Group worker</a:t>
            </a:r>
          </a:p>
          <a:p>
            <a:r>
              <a:rPr lang="en-US" sz="2800" smtClean="0"/>
              <a:t>Community organiser</a:t>
            </a:r>
          </a:p>
        </p:txBody>
      </p:sp>
      <p:cxnSp>
        <p:nvCxnSpPr>
          <p:cNvPr id="23556" name="Straight Arrow Connector 4"/>
          <p:cNvCxnSpPr>
            <a:cxnSpLocks noChangeShapeType="1"/>
          </p:cNvCxnSpPr>
          <p:nvPr/>
        </p:nvCxnSpPr>
        <p:spPr bwMode="auto">
          <a:xfrm flipH="1" flipV="1">
            <a:off x="2484438" y="1916113"/>
            <a:ext cx="3024187" cy="650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3557" name="Straight Arrow Connector 6"/>
          <p:cNvCxnSpPr>
            <a:cxnSpLocks noChangeShapeType="1"/>
          </p:cNvCxnSpPr>
          <p:nvPr/>
        </p:nvCxnSpPr>
        <p:spPr bwMode="auto">
          <a:xfrm flipH="1" flipV="1">
            <a:off x="2195513" y="2420938"/>
            <a:ext cx="3313112" cy="292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3558" name="Straight Arrow Connector 8"/>
          <p:cNvCxnSpPr>
            <a:cxnSpLocks noChangeShapeType="1"/>
          </p:cNvCxnSpPr>
          <p:nvPr/>
        </p:nvCxnSpPr>
        <p:spPr bwMode="auto">
          <a:xfrm flipH="1">
            <a:off x="2339975" y="2781300"/>
            <a:ext cx="3168650" cy="142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3559" name="Straight Arrow Connector 10"/>
          <p:cNvCxnSpPr>
            <a:cxnSpLocks noChangeShapeType="1"/>
          </p:cNvCxnSpPr>
          <p:nvPr/>
        </p:nvCxnSpPr>
        <p:spPr bwMode="auto">
          <a:xfrm flipH="1">
            <a:off x="2484438" y="2924175"/>
            <a:ext cx="3024187" cy="5048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0" name="TextBox 19"/>
          <p:cNvSpPr txBox="1"/>
          <p:nvPr/>
        </p:nvSpPr>
        <p:spPr>
          <a:xfrm>
            <a:off x="5651500" y="2420938"/>
            <a:ext cx="2587625" cy="584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a-IR" sz="3200" b="1" dirty="0">
                <a:cs typeface="B Nazanin" pitchFamily="2" charset="-78"/>
              </a:rPr>
              <a:t>نقش های محوری</a:t>
            </a:r>
            <a:endParaRPr lang="en-US" sz="3200" b="1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95288" y="2492375"/>
            <a:ext cx="8229600" cy="1143000"/>
          </a:xfrm>
        </p:spPr>
        <p:txBody>
          <a:bodyPr/>
          <a:lstStyle/>
          <a:p>
            <a:pPr rtl="1"/>
            <a:r>
              <a:rPr lang="en-US" sz="3600" smtClean="0">
                <a:cs typeface="B Titr" pitchFamily="2" charset="-78"/>
              </a:rPr>
              <a:t>Advocacy  </a:t>
            </a:r>
            <a:r>
              <a:rPr lang="fa-IR" sz="3600" smtClean="0">
                <a:cs typeface="B Titr" pitchFamily="2" charset="-78"/>
              </a:rPr>
              <a:t> و ديدگاههاي حال حاضر</a:t>
            </a:r>
            <a:endParaRPr lang="en-US" sz="3600" smtClean="0">
              <a:cs typeface="B Titr" pitchFamily="2" charset="-78"/>
            </a:endParaRPr>
          </a:p>
        </p:txBody>
      </p:sp>
      <p:sp>
        <p:nvSpPr>
          <p:cNvPr id="2457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1143000"/>
          </a:xfrm>
        </p:spPr>
        <p:txBody>
          <a:bodyPr/>
          <a:lstStyle/>
          <a:p>
            <a:pPr rtl="1"/>
            <a:endParaRPr lang="en-US" sz="3600" smtClean="0">
              <a:cs typeface="B Titr" pitchFamily="2" charset="-7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00025" y="1773238"/>
            <a:ext cx="8823325" cy="4679950"/>
          </a:xfrm>
        </p:spPr>
        <p:txBody>
          <a:bodyPr/>
          <a:lstStyle/>
          <a:p>
            <a:pPr>
              <a:buFontTx/>
              <a:buNone/>
            </a:pPr>
            <a:endParaRPr lang="en-US" sz="2700" smtClean="0"/>
          </a:p>
          <a:p>
            <a:pPr>
              <a:buFontTx/>
              <a:buNone/>
            </a:pPr>
            <a:endParaRPr lang="en-US" sz="2700" smtClean="0"/>
          </a:p>
          <a:p>
            <a:pPr>
              <a:buFontTx/>
              <a:buNone/>
            </a:pPr>
            <a:r>
              <a:rPr lang="en-US" sz="2700" smtClean="0"/>
              <a:t>Maintenance approach                   individualist-reformist</a:t>
            </a:r>
          </a:p>
          <a:p>
            <a:pPr>
              <a:buFontTx/>
              <a:buNone/>
            </a:pPr>
            <a:endParaRPr lang="en-US" sz="2400" smtClean="0"/>
          </a:p>
          <a:p>
            <a:pPr>
              <a:buFontTx/>
              <a:buNone/>
            </a:pPr>
            <a:endParaRPr lang="en-US" sz="2400" smtClean="0"/>
          </a:p>
        </p:txBody>
      </p:sp>
      <p:sp>
        <p:nvSpPr>
          <p:cNvPr id="25604" name="Left-Right Arrow 3"/>
          <p:cNvSpPr>
            <a:spLocks noChangeArrowheads="1"/>
          </p:cNvSpPr>
          <p:nvPr/>
        </p:nvSpPr>
        <p:spPr bwMode="auto">
          <a:xfrm>
            <a:off x="3905250" y="2781300"/>
            <a:ext cx="1571625" cy="428625"/>
          </a:xfrm>
          <a:prstGeom prst="leftRightArrow">
            <a:avLst>
              <a:gd name="adj1" fmla="val 50000"/>
              <a:gd name="adj2" fmla="val 49992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1187450" y="3357563"/>
            <a:ext cx="6572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(</a:t>
            </a:r>
            <a:r>
              <a:rPr lang="en-US" sz="2000"/>
              <a:t>Dominelli</a:t>
            </a:r>
            <a:r>
              <a:rPr lang="en-US"/>
              <a:t>)                                                                 (</a:t>
            </a:r>
            <a:r>
              <a:rPr lang="en-US" sz="2000"/>
              <a:t>Payne</a:t>
            </a:r>
            <a:r>
              <a:rPr lang="en-US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25604" grpId="0" animBg="1"/>
      <p:bldP spid="2560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662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71775" y="2346325"/>
            <a:ext cx="3627438" cy="828675"/>
          </a:xfrm>
          <a:noFill/>
        </p:spPr>
      </p:pic>
      <p:pic>
        <p:nvPicPr>
          <p:cNvPr id="2662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3216275"/>
            <a:ext cx="1646237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7651" name="Content Placeholder 3"/>
          <p:cNvSpPr>
            <a:spLocks noGrp="1"/>
          </p:cNvSpPr>
          <p:nvPr>
            <p:ph idx="1"/>
          </p:nvPr>
        </p:nvSpPr>
        <p:spPr>
          <a:xfrm>
            <a:off x="250825" y="2982913"/>
            <a:ext cx="3167063" cy="508000"/>
          </a:xfrm>
        </p:spPr>
        <p:txBody>
          <a:bodyPr wrap="none">
            <a:spAutoFit/>
          </a:bodyPr>
          <a:lstStyle/>
          <a:p>
            <a:pPr marL="0" indent="0">
              <a:buFontTx/>
              <a:buNone/>
            </a:pPr>
            <a:r>
              <a:rPr lang="en-US" sz="2700" smtClean="0"/>
              <a:t>Socialist-collectivist</a:t>
            </a: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6227763" y="2919413"/>
            <a:ext cx="226218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700"/>
              <a:t>emancipatory</a:t>
            </a:r>
          </a:p>
        </p:txBody>
      </p:sp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3417888" y="4376738"/>
            <a:ext cx="26654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700"/>
              <a:t>transformational</a:t>
            </a:r>
          </a:p>
        </p:txBody>
      </p:sp>
      <p:sp>
        <p:nvSpPr>
          <p:cNvPr id="27654" name="TextBox 6"/>
          <p:cNvSpPr txBox="1">
            <a:spLocks noChangeArrowheads="1"/>
          </p:cNvSpPr>
          <p:nvPr/>
        </p:nvSpPr>
        <p:spPr bwMode="auto">
          <a:xfrm>
            <a:off x="6681788" y="3525838"/>
            <a:ext cx="1354137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pPr algn="ctr"/>
            <a:r>
              <a:rPr lang="en-US" sz="2000"/>
              <a:t>Dominelli</a:t>
            </a:r>
          </a:p>
        </p:txBody>
      </p:sp>
      <p:sp>
        <p:nvSpPr>
          <p:cNvPr id="27655" name="TextBox 1"/>
          <p:cNvSpPr txBox="1">
            <a:spLocks noChangeArrowheads="1"/>
          </p:cNvSpPr>
          <p:nvPr/>
        </p:nvSpPr>
        <p:spPr bwMode="auto">
          <a:xfrm>
            <a:off x="4294188" y="5151438"/>
            <a:ext cx="9128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Payne</a:t>
            </a:r>
          </a:p>
        </p:txBody>
      </p:sp>
      <p:sp>
        <p:nvSpPr>
          <p:cNvPr id="9" name="Left-Right-Up Arrow 8"/>
          <p:cNvSpPr/>
          <p:nvPr/>
        </p:nvSpPr>
        <p:spPr bwMode="auto">
          <a:xfrm flipV="1">
            <a:off x="3635375" y="2760663"/>
            <a:ext cx="2230438" cy="1460500"/>
          </a:xfrm>
          <a:prstGeom prst="leftRight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7652" grpId="0"/>
      <p:bldP spid="27653" grpId="0"/>
      <p:bldP spid="27654" grpId="0"/>
      <p:bldP spid="2765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fa-IR" sz="3600" smtClean="0">
                <a:cs typeface="B Titr" pitchFamily="2" charset="-78"/>
              </a:rPr>
              <a:t>ويژگيهاي مددكار اجتماعي در نقش مدافع</a:t>
            </a:r>
            <a:endParaRPr lang="en-US" sz="3600" smtClean="0">
              <a:cs typeface="B Titr" pitchFamily="2" charset="-78"/>
            </a:endParaRPr>
          </a:p>
        </p:txBody>
      </p:sp>
      <p:pic>
        <p:nvPicPr>
          <p:cNvPr id="266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rgbClr val="F8A6EC">
                <a:tint val="45000"/>
                <a:satMod val="400000"/>
              </a:srgbClr>
            </a:duotone>
            <a:extLst/>
          </a:blip>
          <a:srcRect/>
          <a:stretch>
            <a:fillRect/>
          </a:stretch>
        </p:blipFill>
        <p:spPr>
          <a:xfrm>
            <a:off x="1619672" y="1340768"/>
            <a:ext cx="5976664" cy="5481916"/>
          </a:xfrm>
          <a:ex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ounded Rectangle 4"/>
          <p:cNvSpPr>
            <a:spLocks noChangeArrowheads="1"/>
          </p:cNvSpPr>
          <p:nvPr/>
        </p:nvSpPr>
        <p:spPr bwMode="auto">
          <a:xfrm>
            <a:off x="4429125" y="3714750"/>
            <a:ext cx="3000375" cy="11430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fa-IR" sz="4400">
                <a:cs typeface="B Titr" pitchFamily="2" charset="-78"/>
              </a:rPr>
              <a:t>كار گروهي</a:t>
            </a:r>
            <a:endParaRPr lang="en-US" sz="4400">
              <a:cs typeface="B Titr" pitchFamily="2" charset="-78"/>
            </a:endParaRPr>
          </a:p>
        </p:txBody>
      </p:sp>
      <p:sp>
        <p:nvSpPr>
          <p:cNvPr id="29699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403350" y="2636838"/>
            <a:ext cx="6840538" cy="2305050"/>
          </a:xfrm>
          <a:prstGeom prst="foldedCorner">
            <a:avLst/>
          </a:prstGeom>
          <a:solidFill>
            <a:srgbClr val="00B0F0"/>
          </a:solidFill>
          <a:ln w="57150" cap="flat" algn="ctr">
            <a:solidFill>
              <a:schemeClr val="bg1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182880" rtlCol="0"/>
          <a:lstStyle/>
          <a:p>
            <a:pPr marL="0" indent="0" algn="ctr" rtl="1">
              <a:lnSpc>
                <a:spcPct val="150000"/>
              </a:lnSpc>
              <a:buFontTx/>
              <a:buNone/>
              <a:defRPr/>
            </a:pPr>
            <a:r>
              <a:rPr lang="fa-IR" sz="4000" b="1" dirty="0" smtClean="0">
                <a:latin typeface="Times New Roman" pitchFamily="18" charset="0"/>
                <a:ea typeface="ヒラギノ角ゴ Pro W3" charset="0"/>
                <a:cs typeface="B Nazanin" pitchFamily="2" charset="-78"/>
              </a:rPr>
              <a:t>4 ویژگی مددکار اجتماعی در نقش مدافع را  بیان کنید.</a:t>
            </a:r>
            <a:endParaRPr lang="en-US" sz="4000" b="1" dirty="0">
              <a:latin typeface="Times New Roman" pitchFamily="18" charset="0"/>
              <a:ea typeface="ヒラギノ角ゴ Pro W3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 smtClean="0">
                <a:cs typeface="B Titr" pitchFamily="2" charset="-78"/>
              </a:rPr>
              <a:t>ويژگيهاي مددكار اجتماعي در نقش مدافع</a:t>
            </a:r>
            <a:endParaRPr lang="en-US" sz="3600" smtClean="0">
              <a:cs typeface="B Titr" pitchFamily="2" charset="-78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57188" y="1928813"/>
            <a:ext cx="8229600" cy="4525962"/>
          </a:xfrm>
        </p:spPr>
        <p:txBody>
          <a:bodyPr/>
          <a:lstStyle/>
          <a:p>
            <a:pPr algn="r" rtl="1">
              <a:lnSpc>
                <a:spcPct val="150000"/>
              </a:lnSpc>
              <a:defRPr/>
            </a:pPr>
            <a:r>
              <a:rPr lang="fa-IR" b="1" dirty="0" smtClean="0">
                <a:solidFill>
                  <a:srgbClr val="C4EF63"/>
                </a:solidFill>
                <a:cs typeface="B Nazanin" pitchFamily="2" charset="-78"/>
              </a:rPr>
              <a:t>سرسختي</a:t>
            </a:r>
            <a:r>
              <a:rPr lang="en-US" b="1" dirty="0" smtClean="0">
                <a:solidFill>
                  <a:srgbClr val="C4EF63"/>
                </a:solidFill>
                <a:cs typeface="B Nazanin" pitchFamily="2" charset="-78"/>
              </a:rPr>
              <a:t>(tenacity)</a:t>
            </a:r>
          </a:p>
          <a:p>
            <a:pPr algn="r" rtl="1">
              <a:lnSpc>
                <a:spcPct val="150000"/>
              </a:lnSpc>
              <a:defRPr/>
            </a:pPr>
            <a:r>
              <a:rPr lang="fa-IR" b="1" dirty="0" smtClean="0">
                <a:solidFill>
                  <a:schemeClr val="bg2">
                    <a:lumMod val="40000"/>
                    <a:lumOff val="60000"/>
                  </a:schemeClr>
                </a:solidFill>
                <a:cs typeface="B Nazanin" pitchFamily="2" charset="-78"/>
              </a:rPr>
              <a:t>صبر</a:t>
            </a:r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  <a:cs typeface="B Nazanin" pitchFamily="2" charset="-78"/>
              </a:rPr>
              <a:t>(patience)</a:t>
            </a:r>
          </a:p>
          <a:p>
            <a:pPr algn="r" rtl="1">
              <a:lnSpc>
                <a:spcPct val="150000"/>
              </a:lnSpc>
              <a:defRPr/>
            </a:pPr>
            <a:r>
              <a:rPr lang="fa-IR" b="1" dirty="0" smtClean="0">
                <a:solidFill>
                  <a:srgbClr val="002060"/>
                </a:solidFill>
                <a:cs typeface="B Nazanin" pitchFamily="2" charset="-78"/>
              </a:rPr>
              <a:t>همدلي</a:t>
            </a:r>
            <a:r>
              <a:rPr lang="en-US" b="1" dirty="0" smtClean="0">
                <a:solidFill>
                  <a:srgbClr val="002060"/>
                </a:solidFill>
                <a:cs typeface="B Nazanin" pitchFamily="2" charset="-78"/>
              </a:rPr>
              <a:t>(empathy)</a:t>
            </a:r>
          </a:p>
          <a:p>
            <a:pPr algn="r" rtl="1">
              <a:lnSpc>
                <a:spcPct val="150000"/>
              </a:lnSpc>
              <a:defRPr/>
            </a:pPr>
            <a:r>
              <a:rPr lang="fa-IR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خوش بيني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(optimism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1331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 smtClean="0">
                <a:cs typeface="B Titr" pitchFamily="2" charset="-78"/>
              </a:rPr>
              <a:t>مهارتهای مددکار اجتماعی درنقش مدافع</a:t>
            </a:r>
            <a:endParaRPr lang="en-US" sz="3600" smtClean="0">
              <a:cs typeface="B Titr" pitchFamily="2" charset="-7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07950" y="1600200"/>
            <a:ext cx="8856663" cy="4525963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جمع آوری اطلاعات               </a:t>
            </a:r>
            <a:r>
              <a:rPr lang="en-US" smtClean="0">
                <a:cs typeface="B Nazanin" pitchFamily="2" charset="-78"/>
              </a:rPr>
              <a:t>(information gathering)</a:t>
            </a:r>
            <a:endParaRPr lang="fa-IR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مهارتهای مذاکره                           </a:t>
            </a:r>
            <a:r>
              <a:rPr lang="en-US" smtClean="0">
                <a:cs typeface="B Nazanin" pitchFamily="2" charset="-78"/>
              </a:rPr>
              <a:t> (negotiation skills )</a:t>
            </a:r>
            <a:endParaRPr lang="fa-IR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مهارتهای معرفی مورد     </a:t>
            </a:r>
            <a:r>
              <a:rPr lang="en-US" smtClean="0">
                <a:cs typeface="B Nazanin" pitchFamily="2" charset="-78"/>
              </a:rPr>
              <a:t>(skills in presenting a case)</a:t>
            </a:r>
            <a:endParaRPr lang="fa-IR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مهارتهای کار گروهی    </a:t>
            </a:r>
            <a:r>
              <a:rPr lang="en-US" smtClean="0">
                <a:cs typeface="B Nazanin" pitchFamily="2" charset="-78"/>
              </a:rPr>
              <a:t>(skills in working with group)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r>
              <a:rPr lang="fa-IR" sz="3200" b="1" smtClean="0">
                <a:cs typeface="B Titr" pitchFamily="2" charset="-78"/>
              </a:rPr>
              <a:t>طبقه بندی نقشها با توجه به سطوح مداخله</a:t>
            </a:r>
            <a:endParaRPr lang="en-US" sz="3200" b="1" smtClean="0"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46023" y="980728"/>
          <a:ext cx="8229600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900113" y="1847850"/>
            <a:ext cx="1800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Micro &amp; mezzo</a:t>
            </a:r>
          </a:p>
        </p:txBody>
      </p:sp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3132138" y="1846263"/>
            <a:ext cx="2735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Micro&amp; mezzo &amp; macro</a:t>
            </a:r>
          </a:p>
        </p:txBody>
      </p:sp>
      <p:sp>
        <p:nvSpPr>
          <p:cNvPr id="6150" name="TextBox 6"/>
          <p:cNvSpPr txBox="1">
            <a:spLocks noChangeArrowheads="1"/>
          </p:cNvSpPr>
          <p:nvPr/>
        </p:nvSpPr>
        <p:spPr bwMode="auto">
          <a:xfrm>
            <a:off x="6970713" y="1841500"/>
            <a:ext cx="876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macro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Graphic spid="4" grpId="0">
        <p:bldAsOne/>
      </p:bldGraphic>
      <p:bldP spid="614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600" smtClean="0">
                <a:cs typeface="B Titr" pitchFamily="2" charset="-78"/>
              </a:rPr>
              <a:t>مهارتهاي مفيد در نقش مدافع از نظر </a:t>
            </a:r>
            <a:r>
              <a:rPr lang="en-US" sz="3600" smtClean="0">
                <a:cs typeface="B Titr" pitchFamily="2" charset="-78"/>
              </a:rPr>
              <a:t>Brandon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گوش دادن فعالانه   </a:t>
            </a:r>
            <a:r>
              <a:rPr lang="en-US" smtClean="0">
                <a:cs typeface="B Nazanin" pitchFamily="2" charset="-78"/>
              </a:rPr>
              <a:t>(active listening)</a:t>
            </a:r>
            <a:r>
              <a:rPr lang="fa-IR" smtClean="0">
                <a:cs typeface="B Nazanin" pitchFamily="2" charset="-78"/>
              </a:rPr>
              <a:t>  </a:t>
            </a:r>
            <a:r>
              <a:rPr lang="en-US" smtClean="0">
                <a:cs typeface="B Nazanin" pitchFamily="2" charset="-78"/>
              </a:rPr>
              <a:t> </a:t>
            </a:r>
            <a:r>
              <a:rPr lang="fa-IR" smtClean="0">
                <a:cs typeface="B Nazanin" pitchFamily="2" charset="-78"/>
              </a:rPr>
              <a:t>    </a:t>
            </a:r>
          </a:p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گزارش نويسي        </a:t>
            </a:r>
            <a:r>
              <a:rPr lang="en-US" smtClean="0">
                <a:cs typeface="B Nazanin" pitchFamily="2" charset="-78"/>
              </a:rPr>
              <a:t>(report writing)</a:t>
            </a:r>
            <a:r>
              <a:rPr lang="fa-IR" smtClean="0">
                <a:cs typeface="B Nazanin" pitchFamily="2" charset="-78"/>
              </a:rPr>
              <a:t> </a:t>
            </a:r>
            <a:r>
              <a:rPr lang="en-US" smtClean="0">
                <a:cs typeface="B Nazanin" pitchFamily="2" charset="-78"/>
              </a:rPr>
              <a:t> </a:t>
            </a:r>
            <a:r>
              <a:rPr lang="fa-IR" smtClean="0">
                <a:cs typeface="B Nazanin" pitchFamily="2" charset="-78"/>
              </a:rPr>
              <a:t> </a:t>
            </a:r>
          </a:p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مهارتهاي مذاكره    </a:t>
            </a:r>
            <a:r>
              <a:rPr lang="en-US" smtClean="0">
                <a:cs typeface="B Nazanin" pitchFamily="2" charset="-78"/>
              </a:rPr>
              <a:t>  (negotiation skills)</a:t>
            </a:r>
            <a:r>
              <a:rPr lang="fa-IR" smtClean="0">
                <a:cs typeface="B Nazanin" pitchFamily="2" charset="-78"/>
              </a:rPr>
              <a:t>  </a:t>
            </a:r>
            <a:r>
              <a:rPr lang="en-US" smtClean="0">
                <a:cs typeface="B Nazanin" pitchFamily="2" charset="-78"/>
              </a:rPr>
              <a:t> </a:t>
            </a:r>
            <a:r>
              <a:rPr lang="fa-IR" smtClean="0">
                <a:cs typeface="B Nazanin" pitchFamily="2" charset="-78"/>
              </a:rPr>
              <a:t>  </a:t>
            </a:r>
          </a:p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داشتن دانش قانون </a:t>
            </a:r>
            <a:r>
              <a:rPr lang="en-US" smtClean="0">
                <a:cs typeface="B Nazanin" pitchFamily="2" charset="-78"/>
              </a:rPr>
              <a:t>    (knowledge of legislation)</a:t>
            </a:r>
            <a:r>
              <a:rPr lang="fa-IR" smtClean="0">
                <a:cs typeface="B Nazanin" pitchFamily="2" charset="-78"/>
              </a:rPr>
              <a:t> </a:t>
            </a:r>
            <a:r>
              <a:rPr lang="en-US" smtClean="0">
                <a:cs typeface="B Nazanin" pitchFamily="2" charset="-78"/>
              </a:rPr>
              <a:t>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600" smtClean="0">
                <a:cs typeface="B Titr" pitchFamily="2" charset="-78"/>
              </a:rPr>
              <a:t>ابعاد کلیدی </a:t>
            </a:r>
            <a:r>
              <a:rPr lang="en-US" sz="3600" smtClean="0">
                <a:cs typeface="B Titr" pitchFamily="2" charset="-78"/>
              </a:rPr>
              <a:t>advocacy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FontTx/>
              <a:buNone/>
            </a:pPr>
            <a:endParaRPr lang="en-US" smtClean="0"/>
          </a:p>
        </p:txBody>
      </p:sp>
      <p:graphicFrame>
        <p:nvGraphicFramePr>
          <p:cNvPr id="2" name="Diagram 1"/>
          <p:cNvGraphicFramePr/>
          <p:nvPr/>
        </p:nvGraphicFramePr>
        <p:xfrm>
          <a:off x="755576" y="1556792"/>
          <a:ext cx="748883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Graphic spid="2" grpId="0">
        <p:bldAsOne/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7544" y="119675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59632" y="1124744"/>
          <a:ext cx="676875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Advocacy             empowerment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844675"/>
            <a:ext cx="82296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                              Self- advocacy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Advocacy</a:t>
            </a:r>
          </a:p>
          <a:p>
            <a:pPr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/>
              <a:t>                              Self- direction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(</a:t>
            </a:r>
            <a:r>
              <a:rPr lang="en-US" sz="2400" dirty="0" err="1" smtClean="0"/>
              <a:t>Lynnzie</a:t>
            </a:r>
            <a:r>
              <a:rPr lang="en-US" sz="2400" dirty="0" smtClean="0"/>
              <a:t> Stirling,2005)</a:t>
            </a:r>
            <a:endParaRPr lang="en-US" sz="2400" dirty="0"/>
          </a:p>
        </p:txBody>
      </p:sp>
      <p:cxnSp>
        <p:nvCxnSpPr>
          <p:cNvPr id="37892" name="Elbow Connector 4"/>
          <p:cNvCxnSpPr>
            <a:cxnSpLocks noChangeShapeType="1"/>
          </p:cNvCxnSpPr>
          <p:nvPr/>
        </p:nvCxnSpPr>
        <p:spPr bwMode="auto">
          <a:xfrm flipV="1">
            <a:off x="2752725" y="2781300"/>
            <a:ext cx="993775" cy="86360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7893" name="Elbow Connector 12"/>
          <p:cNvCxnSpPr>
            <a:cxnSpLocks noChangeShapeType="1"/>
          </p:cNvCxnSpPr>
          <p:nvPr/>
        </p:nvCxnSpPr>
        <p:spPr bwMode="auto">
          <a:xfrm>
            <a:off x="2752725" y="4076700"/>
            <a:ext cx="993775" cy="865188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7894" name="Left-Right Arrow 16"/>
          <p:cNvSpPr>
            <a:spLocks noChangeArrowheads="1"/>
          </p:cNvSpPr>
          <p:nvPr/>
        </p:nvSpPr>
        <p:spPr bwMode="auto">
          <a:xfrm>
            <a:off x="3527425" y="692150"/>
            <a:ext cx="1260475" cy="331788"/>
          </a:xfrm>
          <a:prstGeom prst="leftRightArrow">
            <a:avLst>
              <a:gd name="adj1" fmla="val 50000"/>
              <a:gd name="adj2" fmla="val 49862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" grpId="0" build="p"/>
      <p:bldP spid="3789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 smtClean="0">
                <a:cs typeface="B Titr" pitchFamily="2" charset="-78"/>
              </a:rPr>
              <a:t>اصول اخلاقی مدافعه</a:t>
            </a:r>
            <a:endParaRPr lang="en-US" sz="3600" smtClean="0">
              <a:cs typeface="B Titr" pitchFamily="2" charset="-78"/>
            </a:endParaRP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755650" y="1600200"/>
            <a:ext cx="7931150" cy="1108075"/>
          </a:xfrm>
        </p:spPr>
        <p:txBody>
          <a:bodyPr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6000" b="1" dirty="0" smtClean="0">
                <a:solidFill>
                  <a:srgbClr val="FF0000"/>
                </a:solidFill>
                <a:latin typeface="Adobe Caslon Pro" pitchFamily="18" charset="0"/>
                <a:cs typeface="+mn-cs"/>
              </a:rPr>
              <a:t>T</a:t>
            </a:r>
            <a:r>
              <a:rPr lang="en-US" sz="6000" b="1" dirty="0" smtClean="0">
                <a:solidFill>
                  <a:schemeClr val="bg1">
                    <a:lumMod val="85000"/>
                  </a:schemeClr>
                </a:solidFill>
                <a:latin typeface="Adobe Caslon Pro" pitchFamily="18" charset="0"/>
                <a:cs typeface="+mn-cs"/>
              </a:rPr>
              <a:t>ECNA</a:t>
            </a:r>
            <a:endParaRPr lang="en-US" sz="60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Bevel 2"/>
          <p:cNvSpPr/>
          <p:nvPr/>
        </p:nvSpPr>
        <p:spPr bwMode="auto">
          <a:xfrm>
            <a:off x="900113" y="3429000"/>
            <a:ext cx="7056437" cy="2160588"/>
          </a:xfrm>
          <a:prstGeom prst="bevel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</a:rPr>
              <a:t>T</a:t>
            </a:r>
            <a:r>
              <a:rPr lang="en-US" sz="2800" b="1" dirty="0"/>
              <a:t>rust the strength and ability of the people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4" grpId="0" build="p"/>
      <p:bldP spid="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900113" y="1557338"/>
            <a:ext cx="7858125" cy="1108075"/>
          </a:xfrm>
        </p:spPr>
        <p:txBody>
          <a:bodyPr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6000" b="1" dirty="0" smtClean="0">
                <a:solidFill>
                  <a:schemeClr val="bg1">
                    <a:lumMod val="85000"/>
                  </a:schemeClr>
                </a:solidFill>
                <a:latin typeface="Adobe Caslon Pro" pitchFamily="18" charset="0"/>
                <a:cs typeface="+mn-cs"/>
              </a:rPr>
              <a:t>T</a:t>
            </a:r>
            <a:r>
              <a:rPr lang="en-US" sz="6000" b="1" dirty="0" smtClean="0">
                <a:solidFill>
                  <a:srgbClr val="FF0000"/>
                </a:solidFill>
                <a:latin typeface="Adobe Caslon Pro" pitchFamily="18" charset="0"/>
                <a:cs typeface="+mn-cs"/>
              </a:rPr>
              <a:t>E</a:t>
            </a:r>
            <a:r>
              <a:rPr lang="en-US" sz="6000" b="1" dirty="0" smtClean="0">
                <a:solidFill>
                  <a:schemeClr val="bg1">
                    <a:lumMod val="85000"/>
                  </a:schemeClr>
                </a:solidFill>
                <a:latin typeface="Adobe Caslon Pro" pitchFamily="18" charset="0"/>
                <a:cs typeface="+mn-cs"/>
              </a:rPr>
              <a:t>CNA</a:t>
            </a:r>
            <a:endParaRPr lang="en-US" sz="60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Bevel 4"/>
          <p:cNvSpPr/>
          <p:nvPr/>
        </p:nvSpPr>
        <p:spPr bwMode="auto">
          <a:xfrm>
            <a:off x="900113" y="3141663"/>
            <a:ext cx="6985000" cy="2232025"/>
          </a:xfrm>
          <a:prstGeom prst="bevel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>
              <a:defRPr/>
            </a:pPr>
            <a:endParaRPr lang="en-US" sz="2800" b="1" dirty="0"/>
          </a:p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</a:rPr>
              <a:t>E</a:t>
            </a:r>
            <a:r>
              <a:rPr lang="en-US" sz="2800" b="1" dirty="0"/>
              <a:t>stablish realistic 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xfrm>
            <a:off x="900113" y="1628775"/>
            <a:ext cx="7786687" cy="1108075"/>
          </a:xfrm>
        </p:spPr>
        <p:txBody>
          <a:bodyPr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6000" b="1" dirty="0" smtClean="0">
                <a:solidFill>
                  <a:schemeClr val="bg1">
                    <a:lumMod val="85000"/>
                  </a:schemeClr>
                </a:solidFill>
                <a:latin typeface="Adobe Caslon Pro" pitchFamily="18" charset="0"/>
                <a:cs typeface="+mn-cs"/>
              </a:rPr>
              <a:t>TE</a:t>
            </a:r>
            <a:r>
              <a:rPr lang="en-US" sz="6000" b="1" dirty="0" smtClean="0">
                <a:solidFill>
                  <a:srgbClr val="FF0000"/>
                </a:solidFill>
                <a:latin typeface="Adobe Caslon Pro" pitchFamily="18" charset="0"/>
                <a:cs typeface="+mn-cs"/>
              </a:rPr>
              <a:t>C</a:t>
            </a:r>
            <a:r>
              <a:rPr lang="en-US" sz="6000" b="1" dirty="0" smtClean="0">
                <a:solidFill>
                  <a:schemeClr val="bg1">
                    <a:lumMod val="85000"/>
                  </a:schemeClr>
                </a:solidFill>
                <a:latin typeface="Adobe Caslon Pro" pitchFamily="18" charset="0"/>
                <a:cs typeface="+mn-cs"/>
              </a:rPr>
              <a:t>NA</a:t>
            </a:r>
            <a:endParaRPr lang="en-US" sz="60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Bevel 5"/>
          <p:cNvSpPr/>
          <p:nvPr/>
        </p:nvSpPr>
        <p:spPr bwMode="auto">
          <a:xfrm>
            <a:off x="1016000" y="3284538"/>
            <a:ext cx="7056438" cy="2232025"/>
          </a:xfrm>
          <a:prstGeom prst="bevel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 dirty="0"/>
          </a:p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</a:rPr>
              <a:t>C</a:t>
            </a:r>
            <a:r>
              <a:rPr lang="en-US" sz="2800" b="1" dirty="0"/>
              <a:t>elebrate even the smallest achievements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971550" y="1628775"/>
            <a:ext cx="7726363" cy="1108075"/>
          </a:xfrm>
        </p:spPr>
        <p:txBody>
          <a:bodyPr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6000" b="1" dirty="0" smtClean="0">
                <a:solidFill>
                  <a:schemeClr val="bg1">
                    <a:lumMod val="85000"/>
                  </a:schemeClr>
                </a:solidFill>
                <a:latin typeface="Adobe Caslon Pro" pitchFamily="18" charset="0"/>
                <a:cs typeface="+mn-cs"/>
              </a:rPr>
              <a:t>TEC</a:t>
            </a:r>
            <a:r>
              <a:rPr lang="en-US" sz="6000" b="1" dirty="0" smtClean="0">
                <a:solidFill>
                  <a:srgbClr val="FF0000"/>
                </a:solidFill>
                <a:latin typeface="Adobe Caslon Pro" pitchFamily="18" charset="0"/>
                <a:cs typeface="+mn-cs"/>
              </a:rPr>
              <a:t>N</a:t>
            </a:r>
            <a:r>
              <a:rPr lang="en-US" sz="6000" b="1" dirty="0" smtClean="0">
                <a:solidFill>
                  <a:schemeClr val="bg1">
                    <a:lumMod val="85000"/>
                  </a:schemeClr>
                </a:solidFill>
                <a:latin typeface="Adobe Caslon Pro" pitchFamily="18" charset="0"/>
                <a:cs typeface="+mn-cs"/>
              </a:rPr>
              <a:t>A</a:t>
            </a:r>
            <a:endParaRPr lang="en-US" sz="60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Bevel 4"/>
          <p:cNvSpPr/>
          <p:nvPr/>
        </p:nvSpPr>
        <p:spPr bwMode="auto">
          <a:xfrm>
            <a:off x="1116013" y="3284538"/>
            <a:ext cx="6840537" cy="2016125"/>
          </a:xfrm>
          <a:prstGeom prst="bevel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</a:rPr>
              <a:t>N</a:t>
            </a:r>
            <a:r>
              <a:rPr lang="en-US" sz="2800" b="1" dirty="0"/>
              <a:t>ever give up because advocacy for the vulnerable is a life 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892175" y="1844675"/>
            <a:ext cx="8013700" cy="1108075"/>
          </a:xfrm>
        </p:spPr>
        <p:txBody>
          <a:bodyPr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FFFFFF"/>
                </a:solidFill>
                <a:latin typeface="Palatino"/>
                <a:ea typeface="+mn-ea"/>
                <a:cs typeface="Palatino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6000" b="1" dirty="0" smtClean="0">
                <a:solidFill>
                  <a:schemeClr val="bg1">
                    <a:lumMod val="85000"/>
                  </a:schemeClr>
                </a:solidFill>
                <a:latin typeface="Adobe Caslon Pro" pitchFamily="18" charset="0"/>
                <a:cs typeface="+mn-cs"/>
              </a:rPr>
              <a:t>TECN</a:t>
            </a:r>
            <a:r>
              <a:rPr lang="en-US" sz="6000" b="1" dirty="0" smtClean="0">
                <a:solidFill>
                  <a:srgbClr val="FF0000"/>
                </a:solidFill>
                <a:latin typeface="Adobe Caslon Pro" pitchFamily="18" charset="0"/>
                <a:cs typeface="+mn-cs"/>
              </a:rPr>
              <a:t>A</a:t>
            </a:r>
            <a:endParaRPr lang="en-US" sz="6000" dirty="0" smtClean="0">
              <a:solidFill>
                <a:srgbClr val="FF0000"/>
              </a:solidFill>
            </a:endParaRPr>
          </a:p>
        </p:txBody>
      </p:sp>
      <p:sp>
        <p:nvSpPr>
          <p:cNvPr id="5" name="Bevel 4"/>
          <p:cNvSpPr/>
          <p:nvPr/>
        </p:nvSpPr>
        <p:spPr bwMode="auto">
          <a:xfrm>
            <a:off x="1042988" y="3284538"/>
            <a:ext cx="6842125" cy="2089150"/>
          </a:xfrm>
          <a:prstGeom prst="bevel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</a:rPr>
              <a:t>A</a:t>
            </a:r>
            <a:r>
              <a:rPr lang="en-US" sz="2800" b="1" dirty="0"/>
              <a:t>ppreciate that system change </a:t>
            </a:r>
            <a:r>
              <a:rPr lang="en-US" sz="2800" b="1" dirty="0" err="1"/>
              <a:t>reguires</a:t>
            </a:r>
            <a:r>
              <a:rPr lang="en-US" sz="2800" b="1" dirty="0"/>
              <a:t> a long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850900"/>
          </a:xfrm>
        </p:spPr>
        <p:txBody>
          <a:bodyPr/>
          <a:lstStyle/>
          <a:p>
            <a:r>
              <a:rPr lang="fa-IR" sz="3200" b="1" smtClean="0">
                <a:cs typeface="B Titr" pitchFamily="2" charset="-78"/>
              </a:rPr>
              <a:t>عوامل مؤثر درتغییر نقش مددکاران اجتماعی</a:t>
            </a:r>
            <a:endParaRPr lang="en-US" sz="3200" b="1" smtClean="0">
              <a:cs typeface="B Titr" pitchFamily="2" charset="-7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288" y="2492375"/>
            <a:ext cx="7777162" cy="3633788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تغییر در زمینه اجتماعی</a:t>
            </a:r>
            <a:r>
              <a:rPr lang="en-US" smtClean="0">
                <a:cs typeface="B Nazanin" pitchFamily="2" charset="-78"/>
              </a:rPr>
              <a:t>(social context)        </a:t>
            </a:r>
            <a:endParaRPr lang="fa-IR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تغییر درسیاستهای رفاهی</a:t>
            </a:r>
            <a:r>
              <a:rPr lang="en-US" smtClean="0">
                <a:cs typeface="B Nazanin" pitchFamily="2" charset="-78"/>
              </a:rPr>
              <a:t>  (welfare policy)      </a:t>
            </a:r>
            <a:r>
              <a:rPr lang="fa-IR" smtClean="0">
                <a:cs typeface="B Nazanin" pitchFamily="2" charset="-78"/>
              </a:rPr>
              <a:t> </a:t>
            </a:r>
            <a:r>
              <a:rPr lang="en-US" smtClean="0">
                <a:cs typeface="B Nazanin" pitchFamily="2" charset="-78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mtClean="0"/>
              <a:t>Advocacy intervention 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smtClean="0">
                <a:cs typeface="B Nazanin" pitchFamily="2" charset="-78"/>
              </a:rPr>
              <a:t>5</a:t>
            </a:r>
            <a:r>
              <a:rPr lang="fa-IR" smtClean="0">
                <a:cs typeface="B Nazanin" pitchFamily="2" charset="-78"/>
              </a:rPr>
              <a:t> </a:t>
            </a:r>
            <a:r>
              <a:rPr lang="fa-IR" b="1" smtClean="0">
                <a:cs typeface="B Nazanin" pitchFamily="2" charset="-78"/>
              </a:rPr>
              <a:t>سطح مداخله در جریان نقش مدافع:</a:t>
            </a:r>
          </a:p>
          <a:p>
            <a:pPr algn="r" rtl="1">
              <a:lnSpc>
                <a:spcPct val="150000"/>
              </a:lnSpc>
            </a:pPr>
            <a:r>
              <a:rPr lang="fa-IR" sz="2800" smtClean="0">
                <a:cs typeface="B Nazanin" pitchFamily="2" charset="-78"/>
              </a:rPr>
              <a:t>درون فردی</a:t>
            </a:r>
            <a:r>
              <a:rPr lang="en-US" sz="2800" smtClean="0">
                <a:cs typeface="B Nazanin" pitchFamily="2" charset="-78"/>
              </a:rPr>
              <a:t>(intrapersonal advocacy)      </a:t>
            </a:r>
            <a:endParaRPr lang="fa-IR" sz="280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smtClean="0">
                <a:cs typeface="B Nazanin" pitchFamily="2" charset="-78"/>
              </a:rPr>
              <a:t>درون خانوادگی</a:t>
            </a:r>
            <a:r>
              <a:rPr lang="en-US" sz="2800" smtClean="0">
                <a:cs typeface="B Nazanin" pitchFamily="2" charset="-78"/>
              </a:rPr>
              <a:t>(intrafamilial advocacy)  </a:t>
            </a:r>
            <a:endParaRPr lang="fa-IR" sz="280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smtClean="0">
                <a:cs typeface="B Nazanin" pitchFamily="2" charset="-78"/>
              </a:rPr>
              <a:t>بین فردی</a:t>
            </a:r>
            <a:r>
              <a:rPr lang="en-US" sz="2800" smtClean="0">
                <a:cs typeface="B Nazanin" pitchFamily="2" charset="-78"/>
              </a:rPr>
              <a:t>(interpersonal advocacy)        </a:t>
            </a:r>
            <a:endParaRPr lang="fa-IR" sz="280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smtClean="0">
                <a:cs typeface="B Nazanin" pitchFamily="2" charset="-78"/>
              </a:rPr>
              <a:t>سازمانی      </a:t>
            </a:r>
            <a:r>
              <a:rPr lang="en-US" sz="2800" smtClean="0">
                <a:cs typeface="B Nazanin" pitchFamily="2" charset="-78"/>
              </a:rPr>
              <a:t> (communal &amp; organizational advocacy)</a:t>
            </a:r>
            <a:endParaRPr lang="fa-IR" sz="280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smtClean="0">
                <a:cs typeface="B Nazanin" pitchFamily="2" charset="-78"/>
              </a:rPr>
              <a:t>ملی و بین المللی</a:t>
            </a:r>
            <a:r>
              <a:rPr lang="en-US" sz="2800" smtClean="0">
                <a:cs typeface="B Nazanin" pitchFamily="2" charset="-78"/>
              </a:rPr>
              <a:t>(national &amp; international advocacy)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 smtClean="0">
                <a:cs typeface="B Titr" pitchFamily="2" charset="-78"/>
              </a:rPr>
              <a:t>استراتژی های مدافعه</a:t>
            </a:r>
            <a:endParaRPr lang="en-US" sz="3600" smtClean="0">
              <a:cs typeface="B Titr" pitchFamily="2" charset="-78"/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b="1" smtClean="0">
                <a:cs typeface="B Nazanin" pitchFamily="2" charset="-78"/>
              </a:rPr>
              <a:t>استراتژیهای مشترک ومتقاعدکننده</a:t>
            </a:r>
          </a:p>
          <a:p>
            <a:pPr algn="r" rtl="1">
              <a:lnSpc>
                <a:spcPct val="150000"/>
              </a:lnSpc>
            </a:pPr>
            <a:r>
              <a:rPr lang="fa-IR" b="1" smtClean="0">
                <a:cs typeface="B Nazanin" pitchFamily="2" charset="-78"/>
              </a:rPr>
              <a:t>استراتژی های آموزش عمومی ومبارزاتی</a:t>
            </a:r>
          </a:p>
          <a:p>
            <a:pPr algn="r" rtl="1">
              <a:lnSpc>
                <a:spcPct val="150000"/>
              </a:lnSpc>
            </a:pPr>
            <a:r>
              <a:rPr lang="fa-IR" b="1" smtClean="0">
                <a:cs typeface="B Nazanin" pitchFamily="2" charset="-78"/>
              </a:rPr>
              <a:t>استراتژی های رقابتی و مواجهه ای</a:t>
            </a:r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1042988" y="4149725"/>
            <a:ext cx="7200900" cy="172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fa-IR" sz="3200" b="1">
                <a:cs typeface="B Nazanin" pitchFamily="2" charset="-78"/>
              </a:rPr>
              <a:t>ممکن است گاهی مددکاران اجتماعی از بیش از یک استراتژی و یا ترکیبی از 3 استراتژی استفاده کنند.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  <p:bldP spid="4506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mtClean="0"/>
              <a:t>Spirituality of advocacy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2800" smtClean="0">
                <a:latin typeface="Angsana New" pitchFamily="18" charset="-34"/>
                <a:cs typeface="B Nazanin" pitchFamily="2" charset="-78"/>
              </a:rPr>
              <a:t>سعي كنيد همه طرف هاي درگير را به گفتگو بر مبناي احترام دعوت كنيد. در واقع طبيعت نوع دوستانه همه را در نظر بگيريد</a:t>
            </a:r>
          </a:p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2800" smtClean="0">
                <a:latin typeface="Angsana New" pitchFamily="18" charset="-34"/>
                <a:cs typeface="B Nazanin" pitchFamily="2" charset="-78"/>
              </a:rPr>
              <a:t>سعي كنيد يكديگر را به عنوان ياور مردم بدانيد و روابط گرم و حقيقي بناكنيد تا مشاركت امكان پذير شود.</a:t>
            </a:r>
          </a:p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2800" smtClean="0">
                <a:latin typeface="Angsana New" pitchFamily="18" charset="-34"/>
                <a:cs typeface="B Nazanin" pitchFamily="2" charset="-78"/>
              </a:rPr>
              <a:t>ديدگاهها، آرزوها، علايق و تعهدات رايج و اشتياق و احساسات مشترك را همانند جايگاهها و علايق متفاوتتان شناسايي كنيد.</a:t>
            </a:r>
            <a:endParaRPr lang="en-US" sz="2800" smtClean="0">
              <a:latin typeface="Angsana New" pitchFamily="18" charset="-34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500063" y="785813"/>
            <a:ext cx="8229600" cy="5572125"/>
          </a:xfrm>
        </p:spPr>
        <p:txBody>
          <a:bodyPr/>
          <a:lstStyle/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2800" smtClean="0">
                <a:cs typeface="B Nazanin" pitchFamily="2" charset="-78"/>
              </a:rPr>
              <a:t>كمك كنيد تا تمام اعضا در مورد احساساتشان صحبت كنند زيرا اين فرآيند زماني نتيجه مي دهد كه به نقاط ديد هم احترام بگذاريد.</a:t>
            </a:r>
          </a:p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2800" smtClean="0">
                <a:cs typeface="B Nazanin" pitchFamily="2" charset="-78"/>
              </a:rPr>
              <a:t>بارش افكار براي كشف راه حل هاي مورد نظر هركدام مناسب است.</a:t>
            </a:r>
          </a:p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2800" smtClean="0">
                <a:cs typeface="B Nazanin" pitchFamily="2" charset="-78"/>
              </a:rPr>
              <a:t>در فرآيند مداوم مذاكره و ارتباط بمانيد و راه حلهايي كه نهايتا مورد قبول تمام اعضاست را انتخاب كنيد.</a:t>
            </a:r>
          </a:p>
          <a:p>
            <a:pPr algn="justLow" rtl="1">
              <a:lnSpc>
                <a:spcPct val="150000"/>
              </a:lnSpc>
              <a:buFont typeface="Wingdings" pitchFamily="2" charset="2"/>
              <a:buChar char="Ø"/>
            </a:pPr>
            <a:r>
              <a:rPr lang="fa-IR" sz="2800" smtClean="0">
                <a:cs typeface="B Nazanin" pitchFamily="2" charset="-78"/>
              </a:rPr>
              <a:t>اثرات طولاني مدت مشترك تغيير را آزمايش كنيد و فعاليتها را در صورت لزوم بازنگري كنيد.</a:t>
            </a:r>
          </a:p>
          <a:p>
            <a:pPr algn="justLow">
              <a:lnSpc>
                <a:spcPct val="150000"/>
              </a:lnSpc>
              <a:buFontTx/>
              <a:buNone/>
            </a:pPr>
            <a:r>
              <a:rPr lang="en-US" sz="2800" smtClean="0">
                <a:cs typeface="B Nazanin" pitchFamily="2" charset="-78"/>
              </a:rPr>
              <a:t>(</a:t>
            </a:r>
            <a:r>
              <a:rPr lang="en-US" sz="1800" smtClean="0">
                <a:cs typeface="B Nazanin" pitchFamily="2" charset="-78"/>
              </a:rPr>
              <a:t>Furman,2004</a:t>
            </a:r>
            <a:r>
              <a:rPr lang="en-US" sz="2800" smtClean="0">
                <a:cs typeface="B Nazanin" pitchFamily="2" charset="-78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28625" y="2357438"/>
            <a:ext cx="8229600" cy="1143000"/>
          </a:xfrm>
        </p:spPr>
        <p:txBody>
          <a:bodyPr/>
          <a:lstStyle/>
          <a:p>
            <a:r>
              <a:rPr lang="fa-IR" sz="4000" smtClean="0">
                <a:cs typeface="B Titr" pitchFamily="2" charset="-78"/>
              </a:rPr>
              <a:t>نقش حمايتي مددكاران اجتماعي</a:t>
            </a:r>
            <a:endParaRPr lang="en-US" sz="4000" smtClean="0">
              <a:cs typeface="B Titr" pitchFamily="2" charset="-78"/>
            </a:endParaRP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ounded Rectangle 4"/>
          <p:cNvSpPr>
            <a:spLocks noChangeArrowheads="1"/>
          </p:cNvSpPr>
          <p:nvPr/>
        </p:nvSpPr>
        <p:spPr bwMode="auto">
          <a:xfrm>
            <a:off x="4429125" y="3714750"/>
            <a:ext cx="3000375" cy="11430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fa-IR" sz="4400">
                <a:cs typeface="B Titr" pitchFamily="2" charset="-78"/>
              </a:rPr>
              <a:t>كار گروهي</a:t>
            </a:r>
            <a:endParaRPr lang="en-US" sz="4400">
              <a:cs typeface="B Titr" pitchFamily="2" charset="-78"/>
            </a:endParaRPr>
          </a:p>
        </p:txBody>
      </p:sp>
      <p:sp>
        <p:nvSpPr>
          <p:cNvPr id="50179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Content Placeholder 10"/>
          <p:cNvSpPr>
            <a:spLocks noGrp="1"/>
          </p:cNvSpPr>
          <p:nvPr>
            <p:ph type="ctrTitle"/>
          </p:nvPr>
        </p:nvSpPr>
        <p:spPr>
          <a:xfrm>
            <a:off x="1357313" y="2428875"/>
            <a:ext cx="6572250" cy="2857500"/>
          </a:xfrm>
          <a:prstGeom prst="foldedCorner">
            <a:avLst/>
          </a:prstGeom>
          <a:solidFill>
            <a:srgbClr val="00B0F0"/>
          </a:solidFill>
          <a:ln w="57150" cap="flat" algn="ctr">
            <a:solidFill>
              <a:schemeClr val="bg1"/>
            </a:solidFill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182880" rtlCol="0"/>
          <a:lstStyle/>
          <a:p>
            <a:pPr rtl="1">
              <a:lnSpc>
                <a:spcPct val="150000"/>
              </a:lnSpc>
              <a:defRPr/>
            </a:pPr>
            <a:r>
              <a:rPr lang="fa-IR" sz="4000" b="1" dirty="0" smtClean="0">
                <a:latin typeface="Times New Roman" pitchFamily="18" charset="0"/>
                <a:ea typeface="ヒラギノ角ゴ Pro W3" charset="0"/>
                <a:cs typeface="B Nazanin" pitchFamily="2" charset="-78"/>
              </a:rPr>
              <a:t>نقش حمايتي مددکار اجتماعی را  از ديدگاه خودتان بیان کنید.</a:t>
            </a:r>
            <a:endParaRPr lang="en-US" sz="4000" b="1" dirty="0">
              <a:latin typeface="Times New Roman" pitchFamily="18" charset="0"/>
              <a:ea typeface="ヒラギノ角ゴ Pro W3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600" smtClean="0">
                <a:cs typeface="B Titr" pitchFamily="2" charset="-78"/>
              </a:rPr>
              <a:t>سه جزء حمايت</a:t>
            </a:r>
            <a:endParaRPr lang="en-US" sz="3600" smtClean="0">
              <a:cs typeface="B Titr" pitchFamily="2" charset="-7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b="1" smtClean="0">
                <a:cs typeface="B Nazanin" pitchFamily="2" charset="-78"/>
              </a:rPr>
              <a:t>دسترسي</a:t>
            </a:r>
          </a:p>
          <a:p>
            <a:pPr algn="r" rtl="1">
              <a:lnSpc>
                <a:spcPct val="150000"/>
              </a:lnSpc>
            </a:pPr>
            <a:r>
              <a:rPr lang="fa-IR" b="1" smtClean="0">
                <a:cs typeface="B Nazanin" pitchFamily="2" charset="-78"/>
              </a:rPr>
              <a:t>جايگزيني</a:t>
            </a:r>
          </a:p>
          <a:p>
            <a:pPr algn="r" rtl="1">
              <a:lnSpc>
                <a:spcPct val="150000"/>
              </a:lnSpc>
            </a:pPr>
            <a:r>
              <a:rPr lang="fa-IR" b="1" smtClean="0">
                <a:cs typeface="B Nazanin" pitchFamily="2" charset="-78"/>
              </a:rPr>
              <a:t>مشاركت</a:t>
            </a:r>
            <a:endParaRPr lang="en-US" b="1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r>
              <a:rPr lang="fa-IR" sz="3600" smtClean="0">
                <a:cs typeface="B Titr" pitchFamily="2" charset="-78"/>
              </a:rPr>
              <a:t>ويژگيهاي مددكار اجتماعي در نقش حمايت كننده</a:t>
            </a:r>
            <a:endParaRPr lang="en-US" sz="360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1428736"/>
          <a:ext cx="8472518" cy="5054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92797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904875" y="2987675"/>
            <a:ext cx="32400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a-IR" sz="3200">
                <a:cs typeface="B Nazanin" pitchFamily="2" charset="-78"/>
              </a:rPr>
              <a:t>فقر ومحرومیت اجتماعی</a:t>
            </a:r>
            <a:endParaRPr lang="en-US" sz="3200">
              <a:cs typeface="B Nazanin" pitchFamily="2" charset="-78"/>
            </a:endParaRPr>
          </a:p>
        </p:txBody>
      </p:sp>
      <p:sp>
        <p:nvSpPr>
          <p:cNvPr id="8197" name="TextBox 5"/>
          <p:cNvSpPr txBox="1">
            <a:spLocks noChangeArrowheads="1"/>
          </p:cNvSpPr>
          <p:nvPr/>
        </p:nvSpPr>
        <p:spPr bwMode="auto">
          <a:xfrm>
            <a:off x="923925" y="4149725"/>
            <a:ext cx="353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3200">
                <a:cs typeface="B Nazanin" pitchFamily="2" charset="-78"/>
              </a:rPr>
              <a:t>تکنولوژیهای ارتباطی مدرن</a:t>
            </a:r>
            <a:endParaRPr lang="en-US" sz="320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8196" grpId="0"/>
      <p:bldP spid="819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2976" y="1071546"/>
          <a:ext cx="742955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600" smtClean="0">
                <a:cs typeface="B Titr" pitchFamily="2" charset="-78"/>
              </a:rPr>
              <a:t>تعريف </a:t>
            </a:r>
            <a:r>
              <a:rPr lang="en-US" sz="3600" b="1" smtClean="0">
                <a:cs typeface="B Titr" pitchFamily="2" charset="-78"/>
              </a:rPr>
              <a:t>Barker</a:t>
            </a:r>
            <a:r>
              <a:rPr lang="en-US" sz="3600" smtClean="0">
                <a:cs typeface="B Titr" pitchFamily="2" charset="-78"/>
              </a:rPr>
              <a:t> </a:t>
            </a:r>
            <a:r>
              <a:rPr lang="fa-IR" sz="3600" smtClean="0">
                <a:cs typeface="B Titr" pitchFamily="2" charset="-78"/>
              </a:rPr>
              <a:t> ازحمايت اجتماعي</a:t>
            </a:r>
            <a:endParaRPr lang="en-US" sz="3600" smtClean="0">
              <a:cs typeface="B Titr" pitchFamily="2" charset="-78"/>
            </a:endParaRP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571500" y="1600200"/>
            <a:ext cx="8001000" cy="4525963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شامل فعاليتها و ارتباطات رسمي و غير رسمي براي فراهم آوردن نيازهاي افراد بشر در اجتماع است. اين نيازها شامل نياز به افراد ديگر، گروهها، دسترسي، همدلي، و هويت اجتماعي است.</a:t>
            </a:r>
            <a:endParaRPr lang="en-US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642938"/>
          </a:xfrm>
        </p:spPr>
        <p:txBody>
          <a:bodyPr/>
          <a:lstStyle/>
          <a:p>
            <a:r>
              <a:rPr lang="fa-IR" sz="2800" smtClean="0">
                <a:cs typeface="B Titr" pitchFamily="2" charset="-78"/>
              </a:rPr>
              <a:t>3مفهوم كليدي حمايت اجتماعي</a:t>
            </a:r>
            <a:endParaRPr lang="en-US" sz="2800" smtClean="0">
              <a:cs typeface="B Tit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229600" cy="557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6324" name="TextBox 4"/>
          <p:cNvSpPr txBox="1">
            <a:spLocks noChangeArrowheads="1"/>
          </p:cNvSpPr>
          <p:nvPr/>
        </p:nvSpPr>
        <p:spPr bwMode="auto">
          <a:xfrm>
            <a:off x="3286125" y="3429000"/>
            <a:ext cx="284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800"/>
          </a:p>
        </p:txBody>
      </p:sp>
      <p:sp>
        <p:nvSpPr>
          <p:cNvPr id="6" name="Flowchart: Connector 5"/>
          <p:cNvSpPr/>
          <p:nvPr/>
        </p:nvSpPr>
        <p:spPr bwMode="auto">
          <a:xfrm>
            <a:off x="3315367" y="3500438"/>
            <a:ext cx="2500330" cy="2571768"/>
          </a:xfrm>
          <a:prstGeom prst="flowChartConnector">
            <a:avLst/>
          </a:prstGeom>
          <a:gradFill>
            <a:gsLst>
              <a:gs pos="0">
                <a:srgbClr val="7030A0"/>
              </a:gs>
              <a:gs pos="80000">
                <a:schemeClr val="accent2">
                  <a:hueOff val="-14400000"/>
                  <a:satOff val="-50003"/>
                  <a:lumOff val="60001"/>
                  <a:alphaOff val="0"/>
                  <a:shade val="93000"/>
                  <a:satMod val="130000"/>
                </a:schemeClr>
              </a:gs>
              <a:gs pos="100000">
                <a:schemeClr val="accent2">
                  <a:hueOff val="-14400000"/>
                  <a:satOff val="-50003"/>
                  <a:lumOff val="60001"/>
                  <a:alphaOff val="0"/>
                  <a:shade val="94000"/>
                  <a:satMod val="135000"/>
                </a:schemeClr>
              </a:gs>
            </a:gsLst>
            <a:lin ang="162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softEdge rad="12700"/>
          </a:effectLst>
          <a:extLst/>
        </p:spPr>
        <p:txBody>
          <a:bodyPr/>
          <a:lstStyle/>
          <a:p>
            <a:pPr algn="ctr">
              <a:defRPr/>
            </a:pPr>
            <a:r>
              <a:rPr lang="en-US" sz="2800" dirty="0"/>
              <a:t>Social</a:t>
            </a:r>
          </a:p>
          <a:p>
            <a:pPr algn="ctr">
              <a:defRPr/>
            </a:pPr>
            <a:r>
              <a:rPr lang="en-US" sz="2800" dirty="0"/>
              <a:t>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Graphic spid="4" grpId="0">
        <p:bldAsOne/>
      </p:bldGraphic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 smtClean="0">
                <a:cs typeface="B Titr" pitchFamily="2" charset="-78"/>
              </a:rPr>
              <a:t>حمايت اجتماعي به فرد اجازه مي دهد تا:</a:t>
            </a:r>
            <a:endParaRPr lang="en-US" sz="3600" smtClean="0">
              <a:cs typeface="B Titr" pitchFamily="2" charset="-78"/>
            </a:endParaRP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428625" y="1500188"/>
            <a:ext cx="8229600" cy="4525962"/>
          </a:xfrm>
        </p:spPr>
        <p:txBody>
          <a:bodyPr/>
          <a:lstStyle/>
          <a:p>
            <a:pPr algn="r" rtl="1"/>
            <a:endParaRPr lang="en-US" smtClean="0"/>
          </a:p>
        </p:txBody>
      </p:sp>
      <p:sp>
        <p:nvSpPr>
          <p:cNvPr id="57348" name="Flowchart: Connector 3"/>
          <p:cNvSpPr>
            <a:spLocks noChangeArrowheads="1"/>
          </p:cNvSpPr>
          <p:nvPr/>
        </p:nvSpPr>
        <p:spPr bwMode="auto">
          <a:xfrm>
            <a:off x="1928813" y="1143000"/>
            <a:ext cx="2357437" cy="2500313"/>
          </a:xfrm>
          <a:prstGeom prst="flowChartConnector">
            <a:avLst/>
          </a:prstGeom>
          <a:solidFill>
            <a:srgbClr val="FFFF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 rtl="1">
              <a:lnSpc>
                <a:spcPct val="150000"/>
              </a:lnSpc>
            </a:pPr>
            <a:r>
              <a:rPr lang="fa-IR" sz="2800">
                <a:cs typeface="B Nazanin" pitchFamily="2" charset="-78"/>
              </a:rPr>
              <a:t>علايق خود را كشف كند.</a:t>
            </a:r>
          </a:p>
        </p:txBody>
      </p:sp>
      <p:sp>
        <p:nvSpPr>
          <p:cNvPr id="57349" name="Flowchart: Connector 4"/>
          <p:cNvSpPr>
            <a:spLocks noChangeArrowheads="1"/>
          </p:cNvSpPr>
          <p:nvPr/>
        </p:nvSpPr>
        <p:spPr bwMode="auto">
          <a:xfrm>
            <a:off x="6286500" y="1285875"/>
            <a:ext cx="2214563" cy="2571750"/>
          </a:xfrm>
          <a:prstGeom prst="flowChartConnector">
            <a:avLst/>
          </a:prstGeom>
          <a:solidFill>
            <a:srgbClr val="FFC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 rtl="1">
              <a:lnSpc>
                <a:spcPct val="150000"/>
              </a:lnSpc>
            </a:pPr>
            <a:r>
              <a:rPr lang="fa-IR" sz="2800">
                <a:cs typeface="B Nazanin" pitchFamily="2" charset="-78"/>
              </a:rPr>
              <a:t>نيازهايش را تعريف كند.</a:t>
            </a:r>
          </a:p>
        </p:txBody>
      </p:sp>
      <p:sp>
        <p:nvSpPr>
          <p:cNvPr id="57350" name="Flowchart: Connector 5"/>
          <p:cNvSpPr>
            <a:spLocks noChangeArrowheads="1"/>
          </p:cNvSpPr>
          <p:nvPr/>
        </p:nvSpPr>
        <p:spPr bwMode="auto">
          <a:xfrm>
            <a:off x="214313" y="3143250"/>
            <a:ext cx="2500312" cy="2571750"/>
          </a:xfrm>
          <a:prstGeom prst="flowChartConnector">
            <a:avLst/>
          </a:prstGeom>
          <a:solidFill>
            <a:srgbClr val="C4EF63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 rtl="1">
              <a:lnSpc>
                <a:spcPct val="150000"/>
              </a:lnSpc>
            </a:pPr>
            <a:r>
              <a:rPr lang="fa-IR" sz="2800">
                <a:cs typeface="B Nazanin" pitchFamily="2" charset="-78"/>
              </a:rPr>
              <a:t>ظرفيت هايش را افزايش دهد يا حفظ كند.</a:t>
            </a:r>
          </a:p>
        </p:txBody>
      </p:sp>
      <p:sp>
        <p:nvSpPr>
          <p:cNvPr id="57351" name="Flowchart: Connector 6"/>
          <p:cNvSpPr>
            <a:spLocks noChangeArrowheads="1"/>
          </p:cNvSpPr>
          <p:nvPr/>
        </p:nvSpPr>
        <p:spPr bwMode="auto">
          <a:xfrm>
            <a:off x="3643313" y="3071813"/>
            <a:ext cx="3286125" cy="3286125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 rtl="1">
              <a:lnSpc>
                <a:spcPct val="150000"/>
              </a:lnSpc>
            </a:pPr>
            <a:r>
              <a:rPr lang="fa-IR" sz="2600">
                <a:cs typeface="B Nazanin" pitchFamily="2" charset="-78"/>
              </a:rPr>
              <a:t>راههايي براي رفع تنگناها و موانع فردي، اجتماعي و حرفه اي خود بيابد.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8" grpId="0" animBg="1"/>
      <p:bldP spid="57349" grpId="0" animBg="1"/>
      <p:bldP spid="57350" grpId="0" animBg="1"/>
      <p:bldP spid="57351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 smtClean="0">
                <a:cs typeface="B Titr" pitchFamily="2" charset="-78"/>
              </a:rPr>
              <a:t>عناصر اصلي حمايت اجتماعي</a:t>
            </a:r>
            <a:endParaRPr lang="en-US" sz="3600" smtClean="0">
              <a:cs typeface="B Titr" pitchFamily="2" charset="-78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fa-IR" smtClean="0"/>
          </a:p>
          <a:p>
            <a:pPr>
              <a:buFontTx/>
              <a:buNone/>
            </a:pPr>
            <a:endParaRPr lang="fa-IR" smtClean="0"/>
          </a:p>
          <a:p>
            <a:pPr>
              <a:buFontTx/>
              <a:buNone/>
            </a:pPr>
            <a:endParaRPr lang="fa-IR" smtClean="0"/>
          </a:p>
          <a:p>
            <a:pPr>
              <a:buFontTx/>
              <a:buNone/>
            </a:pPr>
            <a:r>
              <a:rPr lang="en-US" sz="2400" b="1" smtClean="0"/>
              <a:t>A relational            a component of                    time </a:t>
            </a:r>
          </a:p>
          <a:p>
            <a:pPr>
              <a:buFontTx/>
              <a:buNone/>
            </a:pPr>
            <a:r>
              <a:rPr lang="en-US" sz="2400" b="1" smtClean="0"/>
              <a:t>component        change &amp; movement         component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rot="16200000" flipH="1">
            <a:off x="4964909" y="1607331"/>
            <a:ext cx="2286016" cy="207170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  <a:prstDash val="solid"/>
            <a:round/>
            <a:headEnd type="none" w="med" len="med"/>
            <a:tailEnd type="arrow"/>
          </a:ln>
          <a:effectLst/>
          <a:extLst/>
        </p:spPr>
      </p:cxnSp>
      <p:cxnSp>
        <p:nvCxnSpPr>
          <p:cNvPr id="7" name="Straight Arrow Connector 6"/>
          <p:cNvCxnSpPr/>
          <p:nvPr/>
        </p:nvCxnSpPr>
        <p:spPr bwMode="auto">
          <a:xfrm rot="5400000">
            <a:off x="3071802" y="2714620"/>
            <a:ext cx="214314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gradFill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5400000" scaled="0"/>
            </a:gradFill>
            <a:prstDash val="solid"/>
            <a:round/>
            <a:headEnd type="none" w="med" len="med"/>
            <a:tailEnd type="arrow"/>
          </a:ln>
          <a:effectLst/>
          <a:extLst/>
        </p:spPr>
      </p:cxnSp>
      <p:cxnSp>
        <p:nvCxnSpPr>
          <p:cNvPr id="9" name="Straight Arrow Connector 8"/>
          <p:cNvCxnSpPr/>
          <p:nvPr/>
        </p:nvCxnSpPr>
        <p:spPr bwMode="auto">
          <a:xfrm rot="5400000">
            <a:off x="1035819" y="1893083"/>
            <a:ext cx="2286016" cy="150019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gradFill>
              <a:gsLst>
                <a:gs pos="0">
                  <a:srgbClr val="3399FF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5400000" scaled="0"/>
            </a:gradFill>
            <a:prstDash val="solid"/>
            <a:round/>
            <a:headEnd type="none" w="med" len="med"/>
            <a:tailEnd type="arrow"/>
          </a:ln>
          <a:effectLst/>
          <a:ex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600" b="1" smtClean="0">
                <a:cs typeface="B Titr" pitchFamily="2" charset="-78"/>
              </a:rPr>
              <a:t>شبكه هاي اجتماعي </a:t>
            </a:r>
            <a:r>
              <a:rPr lang="en-US" sz="3600" b="1" smtClean="0">
                <a:cs typeface="B Titr" pitchFamily="2" charset="-78"/>
              </a:rPr>
              <a:t>Wenger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شبكه هاي حمايتي خانوادگي</a:t>
            </a:r>
          </a:p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شبكه هاي حمايتي تلفيقي</a:t>
            </a:r>
          </a:p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شبكه هاي حمايتي محلي خودكفا</a:t>
            </a:r>
          </a:p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شبكه هاي حمايتي مبتني بر جامعه وسيع تر</a:t>
            </a:r>
          </a:p>
          <a:p>
            <a:pPr algn="r" rtl="1">
              <a:lnSpc>
                <a:spcPct val="150000"/>
              </a:lnSpc>
            </a:pPr>
            <a:r>
              <a:rPr lang="fa-IR" smtClean="0">
                <a:cs typeface="B Nazanin" pitchFamily="2" charset="-78"/>
              </a:rPr>
              <a:t>شبكه هاي حمايتي محدود و خصوصي</a:t>
            </a:r>
            <a:endParaRPr lang="en-US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ounded Rectangle 4"/>
          <p:cNvSpPr>
            <a:spLocks noChangeArrowheads="1"/>
          </p:cNvSpPr>
          <p:nvPr/>
        </p:nvSpPr>
        <p:spPr bwMode="auto">
          <a:xfrm>
            <a:off x="4429125" y="3714750"/>
            <a:ext cx="3000375" cy="11430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fa-IR" sz="4400">
                <a:cs typeface="B Titr" pitchFamily="2" charset="-78"/>
              </a:rPr>
              <a:t>كار گروهي</a:t>
            </a:r>
            <a:endParaRPr lang="en-US" sz="4400">
              <a:cs typeface="B Titr" pitchFamily="2" charset="-78"/>
            </a:endParaRPr>
          </a:p>
        </p:txBody>
      </p:sp>
      <p:sp>
        <p:nvSpPr>
          <p:cNvPr id="60419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642918"/>
          <a:ext cx="8229600" cy="5097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143000"/>
          </a:xfrm>
        </p:spPr>
        <p:txBody>
          <a:bodyPr/>
          <a:lstStyle/>
          <a:p>
            <a:r>
              <a:rPr lang="fa-IR" sz="3600" smtClean="0">
                <a:cs typeface="B Titr" pitchFamily="2" charset="-78"/>
              </a:rPr>
              <a:t>نقش مدافع در مددكاري اجتماعي</a:t>
            </a:r>
            <a:r>
              <a:rPr lang="en-US" sz="3600" smtClean="0">
                <a:cs typeface="B Titr" pitchFamily="2" charset="-78"/>
              </a:rPr>
              <a:t/>
            </a:r>
            <a:br>
              <a:rPr lang="en-US" sz="3600" smtClean="0">
                <a:cs typeface="B Titr" pitchFamily="2" charset="-78"/>
              </a:rPr>
            </a:br>
            <a:r>
              <a:rPr lang="en-US" sz="3600" smtClean="0">
                <a:cs typeface="B Titr" pitchFamily="2" charset="-78"/>
              </a:rPr>
              <a:t>(advocacy role)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14375" y="1214438"/>
            <a:ext cx="7972425" cy="4779962"/>
          </a:xfrm>
        </p:spPr>
        <p:txBody>
          <a:bodyPr>
            <a:spAutoFit/>
          </a:bodyPr>
          <a:lstStyle/>
          <a:p>
            <a:pPr algn="ctr">
              <a:buFontTx/>
              <a:buNone/>
              <a:defRPr/>
            </a:pPr>
            <a:r>
              <a:rPr lang="en-US" sz="30000" dirty="0" smtClean="0">
                <a:solidFill>
                  <a:srgbClr val="9BBB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ld English Text MT" pitchFamily="66" charset="0"/>
                <a:ea typeface="+mj-ea"/>
                <a:cs typeface="Palatino"/>
              </a:rPr>
              <a:t>?</a:t>
            </a:r>
            <a:endParaRPr lang="en-US" sz="30000" dirty="0">
              <a:solidFill>
                <a:srgbClr val="9BBB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ld English Tex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ounded Rectangle 4"/>
          <p:cNvSpPr>
            <a:spLocks noChangeArrowheads="1"/>
          </p:cNvSpPr>
          <p:nvPr/>
        </p:nvSpPr>
        <p:spPr bwMode="auto">
          <a:xfrm>
            <a:off x="4429125" y="3714750"/>
            <a:ext cx="3000375" cy="11430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fa-IR" sz="4400">
                <a:cs typeface="B Titr" pitchFamily="2" charset="-78"/>
              </a:rPr>
              <a:t>كار گروهي</a:t>
            </a:r>
            <a:endParaRPr lang="en-US" sz="4400">
              <a:cs typeface="B Titr" pitchFamily="2" charset="-78"/>
            </a:endParaRPr>
          </a:p>
        </p:txBody>
      </p:sp>
      <p:sp>
        <p:nvSpPr>
          <p:cNvPr id="11267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 bwMode="auto">
          <a:xfrm>
            <a:off x="1143000" y="2857500"/>
            <a:ext cx="6858000" cy="2732088"/>
          </a:xfrm>
          <a:prstGeom prst="foldedCorner">
            <a:avLst/>
          </a:prstGeom>
          <a:solidFill>
            <a:srgbClr val="00B0F0"/>
          </a:solidFill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182880"/>
          <a:lstStyle/>
          <a:p>
            <a:pPr algn="ctr" rtl="1">
              <a:lnSpc>
                <a:spcPct val="200000"/>
              </a:lnSpc>
              <a:defRPr/>
            </a:pPr>
            <a:r>
              <a:rPr lang="fa-IR" sz="3600" b="1" dirty="0">
                <a:latin typeface="Arial" charset="0"/>
                <a:cs typeface="B Nazanin" pitchFamily="2" charset="-78"/>
              </a:rPr>
              <a:t>نقش مدافع در مددكاري اجتماعي را از ديدگاه خودتان بيان كنيد.</a:t>
            </a:r>
            <a:endParaRPr lang="en-US" sz="3600" b="1" dirty="0">
              <a:latin typeface="Arial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orkshop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workshop</Template>
  <TotalTime>1</TotalTime>
  <Words>1323</Words>
  <Application>Microsoft Office PowerPoint</Application>
  <PresentationFormat>On-screen Show (4:3)</PresentationFormat>
  <Paragraphs>249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56</vt:i4>
      </vt:variant>
    </vt:vector>
  </HeadingPairs>
  <TitlesOfParts>
    <vt:vector size="58" baseType="lpstr">
      <vt:lpstr>workshop</vt:lpstr>
      <vt:lpstr>1_Diseño predeterminado</vt:lpstr>
      <vt:lpstr>کارگاه آموزشی  «نقش های مداخله ای مددکاران اجتماعی»</vt:lpstr>
      <vt:lpstr>نقشهای کلیدی مددکاران اجتماعی در قرن 21</vt:lpstr>
      <vt:lpstr>طبقه بندی نقشها با توجه به سطوح مداخله</vt:lpstr>
      <vt:lpstr>عوامل مؤثر درتغییر نقش مددکاران اجتماعی</vt:lpstr>
      <vt:lpstr>Slide 5</vt:lpstr>
      <vt:lpstr>Slide 6</vt:lpstr>
      <vt:lpstr>نقش مدافع در مددكاري اجتماعي (advocacy role)</vt:lpstr>
      <vt:lpstr>Slide 8</vt:lpstr>
      <vt:lpstr>Slide 9</vt:lpstr>
      <vt:lpstr>تعریف Atkinson از نقش مدافع درمددکاری اجتماعی</vt:lpstr>
      <vt:lpstr>تعریف Wertheimer از نقش مدافع درمددکاری اجتماعی</vt:lpstr>
      <vt:lpstr>Slide 12</vt:lpstr>
      <vt:lpstr> از نقش مدافع در مددكاري اجتماعيDavid Brandon تعريف</vt:lpstr>
      <vt:lpstr>Slide 14</vt:lpstr>
      <vt:lpstr>نكات كليدي تعريف Brandon</vt:lpstr>
      <vt:lpstr>تعريف Schneider &amp; Lester از نقش مدافع در مددكاري اجتماعي</vt:lpstr>
      <vt:lpstr>نكات كليدي تعريف schneider &amp; Lester</vt:lpstr>
      <vt:lpstr>تعريف Henderson &amp; Pochin از نقش مدافع در مددكاري اجتماعي</vt:lpstr>
      <vt:lpstr>نكات كليدي تعريف Henderson , Pochin</vt:lpstr>
      <vt:lpstr>تعریف Goldberg &amp; Tully از نقش مدافع درمددکاری اجتماعی</vt:lpstr>
      <vt:lpstr>Advocacy   و ديدگاههاي حال حاضر</vt:lpstr>
      <vt:lpstr>Slide 22</vt:lpstr>
      <vt:lpstr>Slide 23</vt:lpstr>
      <vt:lpstr>Slide 24</vt:lpstr>
      <vt:lpstr>ويژگيهاي مددكار اجتماعي در نقش مدافع</vt:lpstr>
      <vt:lpstr>Slide 26</vt:lpstr>
      <vt:lpstr>Slide 27</vt:lpstr>
      <vt:lpstr>ويژگيهاي مددكار اجتماعي در نقش مدافع</vt:lpstr>
      <vt:lpstr>مهارتهای مددکار اجتماعی درنقش مدافع</vt:lpstr>
      <vt:lpstr>مهارتهاي مفيد در نقش مدافع از نظر Brandon</vt:lpstr>
      <vt:lpstr>ابعاد کلیدی advocacy</vt:lpstr>
      <vt:lpstr>Slide 32</vt:lpstr>
      <vt:lpstr>Slide 33</vt:lpstr>
      <vt:lpstr>Advocacy             empowerment</vt:lpstr>
      <vt:lpstr>اصول اخلاقی مدافعه</vt:lpstr>
      <vt:lpstr>Slide 36</vt:lpstr>
      <vt:lpstr>Slide 37</vt:lpstr>
      <vt:lpstr>Slide 38</vt:lpstr>
      <vt:lpstr>Slide 39</vt:lpstr>
      <vt:lpstr>Advocacy intervention </vt:lpstr>
      <vt:lpstr>استراتژی های مدافعه</vt:lpstr>
      <vt:lpstr>Slide 42</vt:lpstr>
      <vt:lpstr>Spirituality of advocacy</vt:lpstr>
      <vt:lpstr>Slide 44</vt:lpstr>
      <vt:lpstr>نقش حمايتي مددكاران اجتماعي</vt:lpstr>
      <vt:lpstr>Slide 46</vt:lpstr>
      <vt:lpstr>نقش حمايتي مددکار اجتماعی را  از ديدگاه خودتان بیان کنید.</vt:lpstr>
      <vt:lpstr>سه جزء حمايت</vt:lpstr>
      <vt:lpstr>ويژگيهاي مددكار اجتماعي در نقش حمايت كننده</vt:lpstr>
      <vt:lpstr>Slide 50</vt:lpstr>
      <vt:lpstr>تعريف Barker  ازحمايت اجتماعي</vt:lpstr>
      <vt:lpstr>3مفهوم كليدي حمايت اجتماعي</vt:lpstr>
      <vt:lpstr>حمايت اجتماعي به فرد اجازه مي دهد تا:</vt:lpstr>
      <vt:lpstr>عناصر اصلي حمايت اجتماعي</vt:lpstr>
      <vt:lpstr>شبكه هاي اجتماعي Wenger</vt:lpstr>
      <vt:lpstr>Slide 56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کارگاه آموزشی  «نقش های مداخله ای مددکاران اجتماعی»</dc:title>
  <dc:creator>s.abri</dc:creator>
  <cp:lastModifiedBy>s.abri</cp:lastModifiedBy>
  <cp:revision>1</cp:revision>
  <dcterms:created xsi:type="dcterms:W3CDTF">2016-02-01T07:33:48Z</dcterms:created>
  <dcterms:modified xsi:type="dcterms:W3CDTF">2016-02-01T07:34:51Z</dcterms:modified>
</cp:coreProperties>
</file>